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20"/>
  </p:notesMasterIdLst>
  <p:sldIdLst>
    <p:sldId id="256" r:id="rId3"/>
    <p:sldId id="272" r:id="rId4"/>
    <p:sldId id="274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70" r:id="rId15"/>
    <p:sldId id="269" r:id="rId16"/>
    <p:sldId id="267" r:id="rId17"/>
    <p:sldId id="268" r:id="rId18"/>
    <p:sldId id="271" r:id="rId1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061" autoAdjust="0"/>
  </p:normalViewPr>
  <p:slideViewPr>
    <p:cSldViewPr snapToGrid="0">
      <p:cViewPr varScale="1">
        <p:scale>
          <a:sx n="83" d="100"/>
          <a:sy n="83" d="100"/>
        </p:scale>
        <p:origin x="1170" y="90"/>
      </p:cViewPr>
      <p:guideLst/>
    </p:cSldViewPr>
  </p:slideViewPr>
  <p:outlineViewPr>
    <p:cViewPr>
      <p:scale>
        <a:sx n="33" d="100"/>
        <a:sy n="33" d="100"/>
      </p:scale>
      <p:origin x="0" y="-67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EB2A21-FB75-4BB2-8019-C105A0663EE7}" type="datetimeFigureOut">
              <a:rPr lang="lv-LV" smtClean="0"/>
              <a:t>21.05.2024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C25BC-1EF3-4AA9-AFF3-86A232690F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783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0C2E9-EE06-41B1-A924-15BBE3153E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A94FF9-7A82-55AF-7260-3850C47FA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E1BE7-13C3-EBFC-1ADE-04B1447A0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4C49A-9356-421E-A0EE-6BE7DA4D2DB9}" type="datetime1">
              <a:rPr lang="lv-LV" smtClean="0"/>
              <a:t>21.05.2024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80B41-2DEE-C290-65F0-A1308C51C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210E5-7242-5B74-3D8A-501CAC06B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4829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99229-1DC4-EA70-DFDB-ED1CC0F88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74D5AB-980C-E0C7-18A5-0B0712688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1F504-01E9-7100-2D74-267AE23ED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9925C-F18A-4CA7-A9E1-0BAF78F14C78}" type="datetime1">
              <a:rPr lang="lv-LV" smtClean="0"/>
              <a:t>21.05.2024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FFA87-B941-0BD0-C5C4-5C6A2754B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39648-101A-0789-B28A-AC78B280A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27223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0C1CE8-01F7-BFB8-3DCD-02F538BEB0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4086F2-F058-3DDF-5CF9-88E361DCD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A303D-302F-EFFA-CAE9-837602998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F78B9-71CC-4A2E-989D-C73FE6B7687D}" type="datetime1">
              <a:rPr lang="lv-LV" smtClean="0"/>
              <a:t>21.05.2024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F905E-B440-9F47-C348-63C9133EA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912527-04CD-E2A5-3A01-067D6734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5675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B767F77-80F2-99AE-48DB-E5D480939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AFF2174-08BD-B8C6-D1CC-4B4E22847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C5C2CE3-E99F-2267-808A-5D01C3EE7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A5B08-6289-45DC-9D98-605982DD8A18}" type="datetime1">
              <a:rPr lang="lv-LV" smtClean="0"/>
              <a:t>21.05.2024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EC6EF0A-E5B1-D7A4-F2B0-15111701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119DE2A-2E10-D88F-447C-856CEA358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C8164-860E-44E4-996D-662F189948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11328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EDC61-DF78-B016-9342-01322E74C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D27D7-CFB6-D665-68DA-E2B11930A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5325F7-3B2B-1040-A1AA-8C53C45C7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AE5C4-03BC-4594-B2C9-83C00744E355}" type="datetime1">
              <a:rPr lang="lv-LV" smtClean="0"/>
              <a:t>21.05.2024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FB9D3-2D4F-CB9B-C345-A1FBC4D4D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D5BBA-06DA-1473-E8F5-8E3EDD1C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3345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46AD8-C024-EBA8-4341-A05B7D39A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8CBE8-ABB6-9EF1-B97D-EEC96813D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61D14E-CC09-0120-83F5-A35829A14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BB8-B996-4BFE-B004-A821FC65F626}" type="datetime1">
              <a:rPr lang="lv-LV" smtClean="0"/>
              <a:t>21.05.2024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854E57-AA8F-4EF6-6F11-30EA8125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E3E26-6A44-5BAC-2DBD-84D2BBB1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50868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FAC42-050C-9397-5823-91170A927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BF6D7-006F-F81B-176C-A142D6E33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7C4F70-AEEA-A180-6101-27EB4265A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83362F-D658-D0B8-9980-046F9786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FD233-41E5-43F8-8FC0-C55F4CDBB8A1}" type="datetime1">
              <a:rPr lang="lv-LV" smtClean="0"/>
              <a:t>21.05.2024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0D44A5-9373-33F5-5076-ACF2BE367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1EF0CE-42B2-4BE6-260C-483C3747E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2010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20062-F592-51BF-35DE-BD6006CE8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D7DE3-AF39-459F-4A0E-44BF98B723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4ECDCC-B40C-E6F4-DB3E-00338C4C4D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88C04D-1AC6-7DF2-0039-38281153A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F0D12C-2856-775C-72EA-25A85A2F0F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305097-7854-D357-992B-6C1D430E0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DED6A-EF2F-42C6-8A2A-C1917DD53B79}" type="datetime1">
              <a:rPr lang="lv-LV" smtClean="0"/>
              <a:t>21.05.2024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4971BE-A0F4-F32C-65FB-7E7491D8D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B8C5BD-287B-A5AF-F619-1B83A8A09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3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D1C92-ABA4-5368-F261-A660C534E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E2C5FC-5A25-9964-BFEC-1DA8321C4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0E54-6880-4044-8A85-1084C2FAD696}" type="datetime1">
              <a:rPr lang="lv-LV" smtClean="0"/>
              <a:t>21.05.2024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52435-0294-9A4B-BDD2-23811E6B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A8BD73-CCE9-7805-617B-D13F03912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7372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775EB8-B4EB-AC8A-047D-FBA894A5E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43F8F-707D-4986-9C3D-D7A2D08CC41F}" type="datetime1">
              <a:rPr lang="lv-LV" smtClean="0"/>
              <a:t>21.05.2024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3737F9-153B-319B-FB89-0F1D10B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A6B2FD-B5CF-4D31-714B-1416EBDA2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453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05BD-C96D-9EBF-EA51-203613117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00EB9-14F8-FEE4-0F7A-45D5ED6660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87899E-0741-0876-2F4E-4D717EE9E2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D0E0D-DF2A-448C-5112-D301CF76F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0CB3E-5DE9-49DB-B98B-25E84C9B58D1}" type="datetime1">
              <a:rPr lang="lv-LV" smtClean="0"/>
              <a:t>21.05.2024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1E0E67-7E22-614C-15A9-CA718D8E7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535F23-3A2C-4423-CB0F-D54EF1A67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8982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E4222-B4AA-BD2E-9EC1-CDBF6BD7E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A52A1A-7F42-8C73-DF6F-92910E7215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22C54-A44E-820A-D4F5-5B9F8E812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BEA9AE-CA6D-3463-1144-20DD14E3E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DC30-431A-48E0-BA9A-61AB7DD74C14}" type="datetime1">
              <a:rPr lang="lv-LV" smtClean="0"/>
              <a:t>21.05.2024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DED68-44BB-CC3A-769B-F8D4C460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DDBED-1770-FCB1-97CE-7D5AD1BB9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3723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6877AE-DF94-4FCF-0BA8-713A497C8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3E6BA-B57E-2891-EF8D-3725188921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CF8F9-80E7-CE65-799F-AE382F338E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A5596-DEA0-401E-966A-04D899215AA3}" type="datetime1">
              <a:rPr lang="lv-LV" smtClean="0"/>
              <a:t>21.05.2024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C1D07-98F8-CA9E-13FC-E361799E7C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1606A6-6537-6431-E5DC-D1982CFD25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BE3FC-FB1F-4479-81C7-5343FD229E2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2872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63F2FD6E-51E3-B868-F777-70159F52C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46FD7774-3EA2-5713-F273-E6F13EC31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46F08C6-7DB6-188A-2918-ED2CB4FC3A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EA92B-812B-46CA-AF94-2A4FB7EDE2AC}" type="datetime1">
              <a:rPr lang="lv-LV" smtClean="0"/>
              <a:t>21.05.2024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3928A53-64D7-A2EC-9BE1-2FCF32FEAE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70AFC44-323E-E64F-7F4B-3C62BF351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C8164-860E-44E4-996D-662F189948B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9731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hyperlink" Target="24_WhatsApp_09_Interface.mp4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4.png"/><Relationship Id="rId7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6" Type="http://schemas.openxmlformats.org/officeDocument/2006/relationships/hyperlink" Target="24_WhatsApp_10_group_fin.mp4" TargetMode="External"/><Relationship Id="rId11" Type="http://schemas.openxmlformats.org/officeDocument/2006/relationships/image" Target="../media/image8.svg"/><Relationship Id="rId5" Type="http://schemas.openxmlformats.org/officeDocument/2006/relationships/image" Target="../media/image16.png"/><Relationship Id="rId10" Type="http://schemas.openxmlformats.org/officeDocument/2006/relationships/image" Target="../media/image7.png"/><Relationship Id="rId4" Type="http://schemas.openxmlformats.org/officeDocument/2006/relationships/image" Target="../media/image15.png"/><Relationship Id="rId9" Type="http://schemas.openxmlformats.org/officeDocument/2006/relationships/hyperlink" Target="24_WhatsApp_ex_01.doc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6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hyperlink" Target="24_WhatsApp_11_delete_group.mp4" TargetMode="Externa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04344-1F16-342B-6DBC-F757C79ADE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t-LT" dirty="0"/>
              <a:t>WhatsApp Desktop jūsų kompiuteryje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E9184-4BAD-07F4-CC79-72DF848A54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4453AB77-DF40-7955-C6D5-94744FEB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</a:t>
            </a:fld>
            <a:endParaRPr lang="lv-LV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3A6D24E6-4233-DEFF-FA79-51D8A07CA562}"/>
              </a:ext>
            </a:extLst>
          </p:cNvPr>
          <p:cNvGrpSpPr/>
          <p:nvPr/>
        </p:nvGrpSpPr>
        <p:grpSpPr>
          <a:xfrm>
            <a:off x="1436167" y="5735636"/>
            <a:ext cx="9335069" cy="752476"/>
            <a:chOff x="1436167" y="5735636"/>
            <a:chExt cx="9335069" cy="752476"/>
          </a:xfrm>
        </p:grpSpPr>
        <p:pic>
          <p:nvPicPr>
            <p:cNvPr id="5" name="Picture 12" descr="A black background with blue text&#10;&#10;Description automatically generated with low confidence">
              <a:extLst>
                <a:ext uri="{FF2B5EF4-FFF2-40B4-BE49-F238E27FC236}">
                  <a16:creationId xmlns:a16="http://schemas.microsoft.com/office/drawing/2014/main" id="{FD4F9C6F-41EC-C8C9-870B-28B1307E7A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6167" y="5735636"/>
              <a:ext cx="1781175" cy="752475"/>
            </a:xfrm>
            <a:prstGeom prst="rect">
              <a:avLst/>
            </a:prstGeom>
          </p:spPr>
        </p:pic>
        <p:pic>
          <p:nvPicPr>
            <p:cNvPr id="6" name="Picture 14" descr="A black background with blue text&#10;&#10;Description automatically generated with low confidence">
              <a:extLst>
                <a:ext uri="{FF2B5EF4-FFF2-40B4-BE49-F238E27FC236}">
                  <a16:creationId xmlns:a16="http://schemas.microsoft.com/office/drawing/2014/main" id="{2B4193F8-520D-EE6E-A299-D054B322248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4132" y="5735636"/>
              <a:ext cx="1781175" cy="752475"/>
            </a:xfrm>
            <a:prstGeom prst="rect">
              <a:avLst/>
            </a:prstGeom>
          </p:spPr>
        </p:pic>
        <p:pic>
          <p:nvPicPr>
            <p:cNvPr id="7" name="Picture 16" descr="A black background with blue text&#10;&#10;Description automatically generated with low confidence">
              <a:extLst>
                <a:ext uri="{FF2B5EF4-FFF2-40B4-BE49-F238E27FC236}">
                  <a16:creationId xmlns:a16="http://schemas.microsoft.com/office/drawing/2014/main" id="{09DF2A88-CD51-8D2D-EB4E-304FB764FA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72097" y="5735637"/>
              <a:ext cx="1781175" cy="752475"/>
            </a:xfrm>
            <a:prstGeom prst="rect">
              <a:avLst/>
            </a:prstGeom>
          </p:spPr>
        </p:pic>
        <p:pic>
          <p:nvPicPr>
            <p:cNvPr id="8" name="Attēls 7" descr="Attēls, kurā ir fonts, grafika, logotips, grafiskais dizains&#10;&#10;Apraksts ģenerēts automātiski">
              <a:extLst>
                <a:ext uri="{FF2B5EF4-FFF2-40B4-BE49-F238E27FC236}">
                  <a16:creationId xmlns:a16="http://schemas.microsoft.com/office/drawing/2014/main" id="{9A6C2D41-12FF-D7CD-F452-E830151AFC5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0061" y="5735636"/>
              <a:ext cx="1781175" cy="7524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43949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9F9D-DB53-DC7A-D22F-8FCE9540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Sąsajos</a:t>
            </a:r>
            <a:r>
              <a:rPr lang="en-GB" dirty="0"/>
              <a:t> </a:t>
            </a:r>
            <a:r>
              <a:rPr lang="en-GB" dirty="0" err="1"/>
              <a:t>kalba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1FC165-B1DD-D33F-5FC1-355F5FF62E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916561" cy="4351338"/>
          </a:xfrm>
        </p:spPr>
        <p:txBody>
          <a:bodyPr>
            <a:normAutofit fontScale="92500" lnSpcReduction="20000"/>
          </a:bodyPr>
          <a:lstStyle/>
          <a:p>
            <a:r>
              <a:rPr lang="lt-LT" dirty="0"/>
              <a:t>Pagal numatytuosius nustatymus „WhatsApp Desktop“ naudoja sistemos kalbą („Windows“ kalba)</a:t>
            </a:r>
          </a:p>
          <a:p>
            <a:r>
              <a:rPr lang="lt-LT" dirty="0"/>
              <a:t>Galite pakeisti sąsajos kalbą iš anglų į savo gimtąją</a:t>
            </a:r>
          </a:p>
          <a:p>
            <a:r>
              <a:rPr lang="lt-LT" dirty="0"/>
              <a:t>Kairiajame apatiniame kampe spustelėkite „Nustatymai“.</a:t>
            </a:r>
          </a:p>
          <a:p>
            <a:r>
              <a:rPr lang="lt-LT" dirty="0"/>
              <a:t>Spustelėkite „Bendra“</a:t>
            </a:r>
          </a:p>
          <a:p>
            <a:r>
              <a:rPr lang="lt-LT" dirty="0"/>
              <a:t>Išskleidžiamajame sąraše pasirinkite „Kalba“.</a:t>
            </a:r>
          </a:p>
          <a:p>
            <a:r>
              <a:rPr lang="lt-LT" dirty="0"/>
              <a:t>Iš naujo paleidus WhatsApp Desktop sąsajos kalba pasikeičia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63F3CD4-715B-B4F6-6DD6-B66F7EB4488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63081" y="365125"/>
            <a:ext cx="2070854" cy="2495006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A2A0C2-B88C-17A1-6F03-0F494D32E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8494" y="3295619"/>
            <a:ext cx="4715533" cy="2476846"/>
          </a:xfrm>
          <a:prstGeom prst="rect">
            <a:avLst/>
          </a:prstGeom>
        </p:spPr>
      </p:pic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9BE5BD1-4CEB-4C62-1092-04BD7D095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10</a:t>
            </a:fld>
            <a:endParaRPr lang="lv-LV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94D50F5-A362-52EE-65FB-ACE9866BC8EC}"/>
              </a:ext>
            </a:extLst>
          </p:cNvPr>
          <p:cNvSpPr/>
          <p:nvPr/>
        </p:nvSpPr>
        <p:spPr>
          <a:xfrm>
            <a:off x="7663081" y="884901"/>
            <a:ext cx="1067964" cy="98276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5D580C-19DE-0B6E-B29E-FB3021BEA47D}"/>
              </a:ext>
            </a:extLst>
          </p:cNvPr>
          <p:cNvSpPr/>
          <p:nvPr/>
        </p:nvSpPr>
        <p:spPr>
          <a:xfrm>
            <a:off x="8155566" y="4913486"/>
            <a:ext cx="3156737" cy="858979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AC185D2-6880-5C93-8190-342F6B191384}"/>
              </a:ext>
            </a:extLst>
          </p:cNvPr>
          <p:cNvSpPr/>
          <p:nvPr/>
        </p:nvSpPr>
        <p:spPr>
          <a:xfrm>
            <a:off x="6685935" y="3308555"/>
            <a:ext cx="2197510" cy="66367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4" name="Graphic 13" descr="Presentation with media with solid fill">
            <a:hlinkClick r:id="rId4" action="ppaction://hlinkfile"/>
            <a:extLst>
              <a:ext uri="{FF2B5EF4-FFF2-40B4-BE49-F238E27FC236}">
                <a16:creationId xmlns:a16="http://schemas.microsoft.com/office/drawing/2014/main" id="{4FD48B8D-3071-0CAD-5796-60E97DEA80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28599" y="371842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60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29AA1-A566-3D74-0661-D3526D862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835552" cy="962230"/>
          </a:xfrm>
        </p:spPr>
        <p:txBody>
          <a:bodyPr>
            <a:normAutofit fontScale="90000"/>
          </a:bodyPr>
          <a:lstStyle/>
          <a:p>
            <a:r>
              <a:rPr lang="lv-LV" dirty="0"/>
              <a:t>Pokalbis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CD20A-8533-5EDA-619C-D6D51C7AA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27355"/>
            <a:ext cx="5181600" cy="4849608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Pagrindinis privalumas – rašykite klaviatūrą, o ne pirštu bakstelėkite ekraną </a:t>
            </a:r>
          </a:p>
          <a:p>
            <a:r>
              <a:rPr lang="lt-LT" dirty="0"/>
              <a:t>Norėdami pradėti naują pokalbį, naudokite spartųjį klavišą Ctrl+N</a:t>
            </a:r>
          </a:p>
          <a:p>
            <a:r>
              <a:rPr lang="lt-LT" dirty="0"/>
              <a:t>Norėdami sukurti naują grupę, naudokite spartųjį klavišą Ctrl + Shift + N</a:t>
            </a:r>
          </a:p>
          <a:p>
            <a:r>
              <a:rPr lang="lt-LT" dirty="0"/>
              <a:t>Lengvai siųskite failus iš savo kompiuterio</a:t>
            </a:r>
          </a:p>
          <a:p>
            <a:r>
              <a:rPr lang="lt-LT" dirty="0"/>
              <a:t>Lengvai perjunkite į skambutį arba vaizdo skambutį (dešiniajame viršutiniame kampe)</a:t>
            </a:r>
            <a:endParaRPr lang="en-GB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A31F005-E2C8-1DC4-A9F6-599E59639EA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5999" y="365126"/>
            <a:ext cx="2838846" cy="3467584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3C8ED8-D026-DEAC-A47E-3EB8229962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0096" y="365126"/>
            <a:ext cx="2781688" cy="352474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659F4F2-A8A5-FCD4-71F1-245EB73F44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4156" y="4300914"/>
            <a:ext cx="2057687" cy="210531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13FE2BB-785E-10CE-1E7A-6F5F73AEF0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3218" y="4300913"/>
            <a:ext cx="2758566" cy="1218069"/>
          </a:xfrm>
          <a:prstGeom prst="rect">
            <a:avLst/>
          </a:prstGeom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810CBBA0-2E54-9702-10B4-A495FB1C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11</a:t>
            </a:fld>
            <a:endParaRPr lang="lv-LV"/>
          </a:p>
        </p:txBody>
      </p:sp>
      <p:pic>
        <p:nvPicPr>
          <p:cNvPr id="4" name="Graphic 3" descr="Presentation with media with solid fill">
            <a:hlinkClick r:id="rId6" action="ppaction://hlinkfile"/>
            <a:extLst>
              <a:ext uri="{FF2B5EF4-FFF2-40B4-BE49-F238E27FC236}">
                <a16:creationId xmlns:a16="http://schemas.microsoft.com/office/drawing/2014/main" id="{092785BA-D6C8-F3DA-F696-4DAAF70284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71800" y="389041"/>
            <a:ext cx="914400" cy="914400"/>
          </a:xfrm>
          <a:prstGeom prst="rect">
            <a:avLst/>
          </a:prstGeom>
        </p:spPr>
      </p:pic>
      <p:pic>
        <p:nvPicPr>
          <p:cNvPr id="5" name="Grafika 4" descr="Clipboard with solid fill">
            <a:hlinkClick r:id="rId9" action="ppaction://hlinkfile"/>
            <a:extLst>
              <a:ext uri="{FF2B5EF4-FFF2-40B4-BE49-F238E27FC236}">
                <a16:creationId xmlns:a16="http://schemas.microsoft.com/office/drawing/2014/main" id="{019C1383-1F79-5090-1F89-C1B9A8E0E29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726858" y="36512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0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AEF39-7964-7D1B-9D1A-27178CA8B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Ištrinti asmenį iš grupės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A765B3-DE50-3593-6B82-F412724C1D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t-LT" dirty="0"/>
              <a:t>Dukart spustelėkite grupę, kad atidarytumėte</a:t>
            </a:r>
          </a:p>
          <a:p>
            <a:r>
              <a:rPr lang="lt-LT" dirty="0"/>
              <a:t>Spustelėkite dalyvių vardus</a:t>
            </a:r>
          </a:p>
          <a:p>
            <a:r>
              <a:rPr lang="lt-LT" dirty="0"/>
              <a:t>Išskleidžiamajame meniu pasirinkite „Dalyviai“</a:t>
            </a:r>
          </a:p>
          <a:p>
            <a:r>
              <a:rPr lang="lt-LT" dirty="0"/>
              <a:t>Dešiniuoju pelės mygtuku spustelėkite pavadinimą ir pasirinkite „Pašalinti iš grupės“</a:t>
            </a:r>
          </a:p>
          <a:p>
            <a:r>
              <a:rPr lang="lt-LT" dirty="0"/>
              <a:t>Jei norite ištrinti visą grupę, pašalinkite visus dalyvius, tada pašalinkite save ir ištrinkite grupę</a:t>
            </a:r>
            <a:endParaRPr lang="en-GB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D28010E-F405-20A1-5E58-9FBBE78DA40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97007" y="1825625"/>
            <a:ext cx="3731986" cy="4351338"/>
          </a:xfr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A8221-D92F-38D5-405E-A674E96C9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0585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BB2CA-AA69-DF6D-B75E-F30D969CB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Ištrinti grupę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02CDFE5-F5D2-B7FD-131E-82078063541A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466476" y="-61835"/>
            <a:ext cx="3782741" cy="4351338"/>
          </a:xfr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5EA8E4E-C7AD-260F-461E-3A381A9BC19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19108" y="4346294"/>
            <a:ext cx="5134692" cy="2010056"/>
          </a:xfr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DA64D-5981-2682-A201-2E4AD4EFE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13</a:t>
            </a:fld>
            <a:endParaRPr lang="lv-LV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156A3F-9B72-C45D-E238-CDC2740E740D}"/>
              </a:ext>
            </a:extLst>
          </p:cNvPr>
          <p:cNvSpPr txBox="1"/>
          <p:nvPr/>
        </p:nvSpPr>
        <p:spPr>
          <a:xfrm>
            <a:off x="611511" y="1690688"/>
            <a:ext cx="536138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dirty="0"/>
              <a:t>Jei norite ištrinti visą grupę, pašalinkite visus dalyvius, tada pašalinkite save ir ištrinkite grupę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dirty="0"/>
              <a:t>Pasirinkite grupę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dirty="0"/>
              <a:t>Spustelėkite grupės informaciją viršutinėje dešiniojo lango dalyje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dirty="0"/>
              <a:t>Paspauskite mygtuką „Ištrinti“.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t-LT" sz="2400" dirty="0"/>
              <a:t>Patvirtinkite „Ištrinti“</a:t>
            </a:r>
            <a:endParaRPr lang="en-GB" sz="2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C624D4-8096-4777-BAA9-9C56B76C36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10" y="5167312"/>
            <a:ext cx="5484490" cy="1164400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9C5DCD5A-25E3-4330-A54A-F7D8CC3DF27E}"/>
              </a:ext>
            </a:extLst>
          </p:cNvPr>
          <p:cNvSpPr/>
          <p:nvPr/>
        </p:nvSpPr>
        <p:spPr>
          <a:xfrm>
            <a:off x="8480323" y="3746090"/>
            <a:ext cx="1504335" cy="543413"/>
          </a:xfrm>
          <a:prstGeom prst="ellips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noFill/>
            </a:endParaRPr>
          </a:p>
        </p:txBody>
      </p:sp>
      <p:pic>
        <p:nvPicPr>
          <p:cNvPr id="3" name="Graphic 3" descr="Presentation with media with solid fill">
            <a:hlinkClick r:id="rId5" action="ppaction://hlinkfile"/>
            <a:extLst>
              <a:ext uri="{FF2B5EF4-FFF2-40B4-BE49-F238E27FC236}">
                <a16:creationId xmlns:a16="http://schemas.microsoft.com/office/drawing/2014/main" id="{24504D9C-9C09-A9FE-5A27-D401C96A0E0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181600" y="57070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463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07FA0-3B3D-3F51-D483-2141FDB69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06845" cy="1325563"/>
          </a:xfrm>
        </p:spPr>
        <p:txBody>
          <a:bodyPr/>
          <a:lstStyle/>
          <a:p>
            <a:r>
              <a:rPr lang="lt-LT" dirty="0"/>
              <a:t>Blokuoti kontaktą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9E526-C44E-1862-0BB7-F85CE98C5A9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sz="2400" dirty="0"/>
              <a:t>Jei dėl kokių nors priežasčių norite nutraukti bendravimą su kuo nors, galite jį užblokuoti naudodami savo išmanųjį telefoną, tačiau tai nėra neįmanoma per WhatsApp darbalaukį</a:t>
            </a:r>
          </a:p>
          <a:p>
            <a:pPr marL="0" indent="0">
              <a:buNone/>
            </a:pPr>
            <a:r>
              <a:rPr lang="lt-LT" sz="2400" dirty="0"/>
              <a:t>Pasirinkite kontaktą</a:t>
            </a:r>
          </a:p>
          <a:p>
            <a:pPr marL="0" indent="0">
              <a:buNone/>
            </a:pPr>
            <a:r>
              <a:rPr lang="lt-LT" sz="2400" dirty="0"/>
              <a:t>Pasirinkite kontaktinę informaciją</a:t>
            </a:r>
          </a:p>
          <a:p>
            <a:pPr marL="0" indent="0">
              <a:buNone/>
            </a:pPr>
            <a:r>
              <a:rPr lang="lt-LT" sz="2400" dirty="0"/>
              <a:t>Paspauskite mygtuką „Blokuoti“.</a:t>
            </a:r>
          </a:p>
          <a:p>
            <a:pPr marL="0" indent="0">
              <a:buNone/>
            </a:pPr>
            <a:r>
              <a:rPr lang="lt-LT" sz="2400" dirty="0"/>
              <a:t>Patvirtinti „Blokuoti“</a:t>
            </a:r>
            <a:endParaRPr lang="en-GB" sz="24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330C4A-2C25-5DBA-DF4B-06B10F5E2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14</a:t>
            </a:fld>
            <a:endParaRPr lang="lv-LV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7C08EA92-6C44-1643-C70E-C44E7368278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08420" y="99654"/>
            <a:ext cx="3804359" cy="4351338"/>
          </a:xfr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1F3C304-0110-1CA6-8D82-EEB1AD84FD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8641" y="4671803"/>
            <a:ext cx="3810532" cy="150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99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2FE39-A21A-AB58-2ACB-5B5213F7C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6152909" cy="844243"/>
          </a:xfrm>
        </p:spPr>
        <p:txBody>
          <a:bodyPr>
            <a:normAutofit/>
          </a:bodyPr>
          <a:lstStyle/>
          <a:p>
            <a:r>
              <a:rPr lang="en-GB" sz="3600" dirty="0" err="1"/>
              <a:t>Skambučiai</a:t>
            </a:r>
            <a:r>
              <a:rPr lang="en-GB" sz="3600" dirty="0"/>
              <a:t> </a:t>
            </a:r>
            <a:r>
              <a:rPr lang="en-GB" sz="3600" dirty="0" err="1"/>
              <a:t>ir</a:t>
            </a:r>
            <a:r>
              <a:rPr lang="en-GB" sz="3600" dirty="0"/>
              <a:t> </a:t>
            </a:r>
            <a:r>
              <a:rPr lang="en-GB" sz="3600" dirty="0" err="1"/>
              <a:t>vaizdo</a:t>
            </a:r>
            <a:r>
              <a:rPr lang="en-GB" sz="3600" dirty="0"/>
              <a:t> </a:t>
            </a:r>
            <a:r>
              <a:rPr lang="en-GB" sz="3600" dirty="0" err="1"/>
              <a:t>skambučiai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9D801-4EBD-C03A-DA77-FC18C34342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9935" y="1666568"/>
            <a:ext cx="6743753" cy="4510395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Galite pradėti skambinti įvairiais būdais:</a:t>
            </a:r>
          </a:p>
          <a:p>
            <a:r>
              <a:rPr lang="lt-LT" dirty="0"/>
              <a:t>Skirtuke „Pokalbiai“ pasirinkite kontaktą ir viršutiniame dešiniajame kampe spustelėkite „Garso skambutis“ esantį mygtuką „Vaizdo skambutis“</a:t>
            </a:r>
          </a:p>
          <a:p>
            <a:r>
              <a:rPr lang="lt-LT" dirty="0"/>
              <a:t>Arba sukurkite ir nusiųskite skambučio nuorodą kam nors, kuris šiuo metu nepasiekiamas, kad pakviestumėte jį jums paskambinti (iki 5 asmenų).</a:t>
            </a:r>
          </a:p>
          <a:p>
            <a:r>
              <a:rPr lang="lt-LT" dirty="0"/>
              <a:t>Pokalbio metu galite perjungti įprastą skambutį į vaizdo skambutį ir atvirkščiai – priklausomai nuo interneto ryšio kokybės ir kitų aplinkybių</a:t>
            </a:r>
            <a:endParaRPr lang="en-GB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A13CC30-C8B9-D57A-4DC7-2417CFE0BA7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133901" y="2451243"/>
            <a:ext cx="3219899" cy="4115374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0FDA28-927C-E41D-46F6-6D6D24C17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3689" y="365125"/>
            <a:ext cx="4020111" cy="1857634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9B10A5-B82B-7758-3E59-2C6491B4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17870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6A374-4644-0B95-107C-F647F6A32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7000"/>
            <a:ext cx="10515600" cy="1325563"/>
          </a:xfrm>
        </p:spPr>
        <p:txBody>
          <a:bodyPr/>
          <a:lstStyle/>
          <a:p>
            <a:r>
              <a:rPr lang="lt-LT" dirty="0"/>
              <a:t>Vaizdo skambučiai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1C258-D15C-A53D-E205-7F6065223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100" dirty="0"/>
              <a:t>.</a:t>
            </a:r>
            <a:endParaRPr lang="lv-LV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FE3004-66E5-52C0-BF08-6277FF0B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16</a:t>
            </a:fld>
            <a:endParaRPr lang="lv-LV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DAC69225-C11E-8160-B0D5-4597373F4E2D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880916" y="4001293"/>
            <a:ext cx="10341601" cy="2175670"/>
          </a:xfr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E2DBC3AD-EB8F-37F3-1C55-914A2BF8F312}"/>
              </a:ext>
            </a:extLst>
          </p:cNvPr>
          <p:cNvGrpSpPr/>
          <p:nvPr/>
        </p:nvGrpSpPr>
        <p:grpSpPr>
          <a:xfrm>
            <a:off x="921014" y="1931426"/>
            <a:ext cx="2969342" cy="2552084"/>
            <a:chOff x="921014" y="1931426"/>
            <a:chExt cx="2969342" cy="2552084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3B3416E-8160-9F47-10C4-8CB8249B5297}"/>
                </a:ext>
              </a:extLst>
            </p:cNvPr>
            <p:cNvSpPr txBox="1"/>
            <p:nvPr/>
          </p:nvSpPr>
          <p:spPr>
            <a:xfrm>
              <a:off x="921014" y="1931426"/>
              <a:ext cx="2969342" cy="1815882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t-LT" sz="2800" dirty="0"/>
                <a:t>Galbūt norėsite įtraukti dalyvių, kad įtrauktumėte daugiau žmonių</a:t>
              </a:r>
              <a:r>
                <a:rPr lang="en-GB" sz="2800" dirty="0"/>
                <a:t> </a:t>
              </a:r>
            </a:p>
          </p:txBody>
        </p: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4A10260D-11A7-5BAA-3C3E-93FD953623F8}"/>
                </a:ext>
              </a:extLst>
            </p:cNvPr>
            <p:cNvSpPr/>
            <p:nvPr/>
          </p:nvSpPr>
          <p:spPr>
            <a:xfrm flipH="1">
              <a:off x="1505813" y="3747308"/>
              <a:ext cx="454252" cy="736202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33EDCE7-E465-9704-6194-48392ECC24C4}"/>
              </a:ext>
            </a:extLst>
          </p:cNvPr>
          <p:cNvGrpSpPr/>
          <p:nvPr/>
        </p:nvGrpSpPr>
        <p:grpSpPr>
          <a:xfrm>
            <a:off x="3414790" y="1712563"/>
            <a:ext cx="8042167" cy="2918984"/>
            <a:chOff x="3414790" y="1712563"/>
            <a:chExt cx="8042167" cy="2918984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9686E5-3489-B4FB-CA97-746DF5F6749F}"/>
                </a:ext>
              </a:extLst>
            </p:cNvPr>
            <p:cNvSpPr txBox="1"/>
            <p:nvPr/>
          </p:nvSpPr>
          <p:spPr>
            <a:xfrm>
              <a:off x="4783388" y="1712563"/>
              <a:ext cx="6673569" cy="1815882"/>
            </a:xfrm>
            <a:prstGeom prst="rect">
              <a:avLst/>
            </a:prstGeom>
            <a:noFill/>
            <a:ln>
              <a:solidFill>
                <a:srgbClr val="00206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lt-LT" sz="2800" dirty="0"/>
                <a:t>Galbūt norėsite bendrinti ekraną, kad parodytumėte abipusį interesą, tačiau atminkite, kad gali būti sunku arba net neįmanoma gauti turinį mažame ekrane.</a:t>
              </a:r>
              <a:endParaRPr lang="en-GB" sz="2800" dirty="0"/>
            </a:p>
          </p:txBody>
        </p:sp>
        <p:sp>
          <p:nvSpPr>
            <p:cNvPr id="18" name="Arrow: Down 17">
              <a:extLst>
                <a:ext uri="{FF2B5EF4-FFF2-40B4-BE49-F238E27FC236}">
                  <a16:creationId xmlns:a16="http://schemas.microsoft.com/office/drawing/2014/main" id="{76BECA59-7923-C143-9E5C-9B347AE33C53}"/>
                </a:ext>
              </a:extLst>
            </p:cNvPr>
            <p:cNvSpPr/>
            <p:nvPr/>
          </p:nvSpPr>
          <p:spPr>
            <a:xfrm rot="3791189">
              <a:off x="3754548" y="3455328"/>
              <a:ext cx="836461" cy="151597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31137931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E4B8B-8CDE-2346-0EA0-1A2099E79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820" y="478587"/>
            <a:ext cx="5813323" cy="1325563"/>
          </a:xfrm>
        </p:spPr>
        <p:txBody>
          <a:bodyPr>
            <a:normAutofit/>
          </a:bodyPr>
          <a:lstStyle/>
          <a:p>
            <a:r>
              <a:rPr lang="lt-LT" sz="4000" dirty="0"/>
              <a:t>Vaizdo skambučio įrašymas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70E2B-77D8-789E-EA48-B1ED4A23B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4150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lt-LT" dirty="0"/>
              <a:t>Yra daug pagrįstų priežasčių įrašyti „WhatsApp“ pokalbį – rinkti įrodymus, tyrimo tikslais, įrašyti susitikimą ir pan. Tačiau, skirtingai nei kitose momentinių pranešimų ir vaizdo konferencijų programėlėse, „WhatsApp“ neturi vietinio skambučių įrašymo palaikymo.</a:t>
            </a:r>
          </a:p>
          <a:p>
            <a:r>
              <a:rPr lang="lt-LT" dirty="0"/>
              <a:t>(Šiuo metu) neįmanoma įrašyti WhatsApp skambučių naudojant trečiųjų šalių įrašymo programas iOS ir Android įrenginiuose.</a:t>
            </a:r>
          </a:p>
          <a:p>
            <a:r>
              <a:rPr lang="lt-LT" dirty="0"/>
              <a:t>Jei turite antrinį įrenginį (nešiojamąjį kompiuterį arba asmeninį kompiuterį), naudokite įrenginyje integruotą įrašymo programą, kad įrašytumėte WhatsApp skambučius.</a:t>
            </a:r>
          </a:p>
          <a:p>
            <a:r>
              <a:rPr lang="lt-LT" dirty="0"/>
              <a:t>Galbūt norėsite naudoti Windows integruotą vaizdo įrašymo funkciją, naudodami sparčiuosius klavišus Windows+Alt+R</a:t>
            </a:r>
          </a:p>
          <a:p>
            <a:r>
              <a:rPr lang="lt-LT" dirty="0"/>
              <a:t>Norėdami sustabdyti įrašymą, dar kartą naudokite tą patį spartųjį klavišą arba paspauskite mygtuką „Stabdyti įrašymą“.</a:t>
            </a:r>
          </a:p>
          <a:p>
            <a:r>
              <a:rPr lang="lt-LT" dirty="0"/>
              <a:t>Savo įrašą rasite aplanke Video/ Captures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B286A-D5DD-EFC3-DD65-3FA3E5CD8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17</a:t>
            </a:fld>
            <a:endParaRPr lang="lv-LV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888493-256F-AEAC-336D-B14CBC67D2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4981" y="478587"/>
            <a:ext cx="3628819" cy="84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28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2E6705A-27D7-E9E9-906E-40AED400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Kas yra</a:t>
            </a:r>
            <a:r>
              <a:rPr lang="en-GB" dirty="0"/>
              <a:t> WhatsApp Desktop?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208ECD3-459A-E9D8-4DC8-324B7F9DD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WhatsApp Desktop yra nauja nemokama internetinė programėlė, padedanti bendrauti su šeima, giminaičiais, kaimynais, draugais ir kitais.</a:t>
            </a:r>
          </a:p>
          <a:p>
            <a:pPr marL="0" indent="0">
              <a:buNone/>
            </a:pPr>
            <a:r>
              <a:rPr lang="lt-LT" dirty="0"/>
              <a:t>„WhatsApp Desktop“ teikia pranešimų, garso ir vaizdo skambučių paslaugas per jūsų kompiuterį.</a:t>
            </a:r>
          </a:p>
          <a:p>
            <a:pPr marL="0" indent="0">
              <a:buNone/>
            </a:pPr>
            <a:r>
              <a:rPr lang="lt-LT" dirty="0"/>
              <a:t>WhatsApp Desktop leidžia palaikyti ryšį net išjungus išmanųjį telefoną.</a:t>
            </a:r>
          </a:p>
          <a:p>
            <a:pPr marL="0" indent="0">
              <a:buNone/>
            </a:pPr>
            <a:r>
              <a:rPr lang="lt-LT" dirty="0"/>
              <a:t>„WhatsApp Desktop“ leidžia įvesti ir bendrinti failus daug lengviau nei bet kuris išmanusis telefonas.</a:t>
            </a:r>
          </a:p>
          <a:p>
            <a:pPr marL="0" indent="0">
              <a:buNone/>
            </a:pPr>
            <a:r>
              <a:rPr lang="lt-LT" dirty="0"/>
              <a:t>WhatsApp sąsaja pasiekiama gimtąja baltų kalbomis.</a:t>
            </a:r>
            <a:endParaRPr lang="en-GB" dirty="0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AF7A7BA6-D254-20E4-9477-C2B760158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B60DA-BFDC-4699-93AD-C2CCBD61A936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315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90AF4E-7221-39F6-EAC5-84A6CD8DE4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3991"/>
          </a:xfrm>
        </p:spPr>
        <p:txBody>
          <a:bodyPr>
            <a:normAutofit/>
          </a:bodyPr>
          <a:lstStyle/>
          <a:p>
            <a:r>
              <a:rPr lang="en-GB" b="1" dirty="0" err="1">
                <a:solidFill>
                  <a:srgbClr val="FF0000"/>
                </a:solidFill>
              </a:rPr>
              <a:t>Atidžiai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perskaitykite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žemiau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esantį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err="1">
                <a:solidFill>
                  <a:srgbClr val="FF0000"/>
                </a:solidFill>
              </a:rPr>
              <a:t>tekstą</a:t>
            </a:r>
            <a:r>
              <a:rPr lang="en-GB" b="1" dirty="0">
                <a:solidFill>
                  <a:srgbClr val="FF0000"/>
                </a:solidFill>
              </a:rPr>
              <a:t>!</a:t>
            </a:r>
            <a:endParaRPr lang="lv-LV" b="1" dirty="0">
              <a:solidFill>
                <a:srgbClr val="FF0000"/>
              </a:solidFill>
            </a:endParaRP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2DF070F-ACBF-38FF-9258-1DB9F8681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6663"/>
            <a:ext cx="10515600" cy="4655236"/>
          </a:xfrm>
        </p:spPr>
        <p:txBody>
          <a:bodyPr>
            <a:normAutofit fontScale="92500" lnSpcReduction="10000"/>
          </a:bodyPr>
          <a:lstStyle/>
          <a:p>
            <a:r>
              <a:rPr lang="lt-LT" dirty="0"/>
              <a:t>Naudokite šį pristatymą kartu su failu WhatsApp_notes. Šiame faile pateikiama keletas paaiškinimų ir papildomos informacijos.</a:t>
            </a:r>
          </a:p>
          <a:p>
            <a:r>
              <a:rPr lang="lt-LT" dirty="0"/>
              <a:t>Kad ir kur būtumėte šiame pristatyme ar faile WhatsApp_notes, pamatysite piktogramą „Paleisti vaizdo įrašą“, paspauskite ir laikykite nuspaudę klavišą Ctrl ir tuo pačiu metu spustelėkite kairįjį pelės mygtuką (Ctrl+Click), kad peržiūrėtumėte atitinkamą vaizdo įrašą.</a:t>
            </a:r>
          </a:p>
          <a:p>
            <a:r>
              <a:rPr lang="lt-LT" dirty="0"/>
              <a:t>Kad ir kur šiame pristatyme ar faile WhatsApp_notes pamatytumėte piktogramą „Pratimai“, naudokite Ctrl+Spustelėkite, kad atidarytumėte pratimą.</a:t>
            </a:r>
          </a:p>
          <a:p>
            <a:r>
              <a:rPr lang="lt-LT" dirty="0"/>
              <a:t>Neskubek! Prieš pradėdami susipažinti su kita tema, būtinai atlikite pratimus. Norint ko nors išmokti, labai svarbu praktikuojant sustiprinti tai, ką jau išmokote.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21CAFECA-6CE0-F546-065A-7C305EA00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2D0E7-1A04-4FFA-9733-0C9988C4EAB2}" type="slidenum">
              <a:rPr lang="lv-LV" smtClean="0"/>
              <a:t>3</a:t>
            </a:fld>
            <a:endParaRPr lang="lv-LV"/>
          </a:p>
        </p:txBody>
      </p:sp>
      <p:pic>
        <p:nvPicPr>
          <p:cNvPr id="6" name="Grafika 5" descr="Presentation with media with solid fill">
            <a:extLst>
              <a:ext uri="{FF2B5EF4-FFF2-40B4-BE49-F238E27FC236}">
                <a16:creationId xmlns:a16="http://schemas.microsoft.com/office/drawing/2014/main" id="{EADBD088-671B-2235-7B26-19D971EB7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2395180"/>
            <a:ext cx="914400" cy="914400"/>
          </a:xfrm>
          <a:prstGeom prst="rect">
            <a:avLst/>
          </a:prstGeom>
        </p:spPr>
      </p:pic>
      <p:pic>
        <p:nvPicPr>
          <p:cNvPr id="8" name="Grafika 7" descr="Clipboard with solid fill">
            <a:extLst>
              <a:ext uri="{FF2B5EF4-FFF2-40B4-BE49-F238E27FC236}">
                <a16:creationId xmlns:a16="http://schemas.microsoft.com/office/drawing/2014/main" id="{79637DEA-7C35-D9F2-0143-53E4FF1CAE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363712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50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C7C0A-C767-249F-F171-0A01E9505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631162"/>
          </a:xfrm>
        </p:spPr>
        <p:txBody>
          <a:bodyPr>
            <a:normAutofit fontScale="90000"/>
          </a:bodyPr>
          <a:lstStyle/>
          <a:p>
            <a:r>
              <a:rPr lang="en-GB" noProof="0"/>
              <a:t>Privalumai</a:t>
            </a:r>
            <a:r>
              <a:rPr lang="en-GB" noProof="0" dirty="0"/>
              <a:t> </a:t>
            </a:r>
            <a:r>
              <a:rPr lang="en-GB" noProof="0" dirty="0" err="1"/>
              <a:t>ir</a:t>
            </a:r>
            <a:r>
              <a:rPr lang="en-GB" noProof="0" dirty="0"/>
              <a:t> </a:t>
            </a:r>
            <a:r>
              <a:rPr lang="en-GB" noProof="0" dirty="0" err="1"/>
              <a:t>trūkumai</a:t>
            </a:r>
            <a:endParaRPr lang="en-GB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11934E-35EC-B2EB-E170-566F012D9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130241"/>
            <a:ext cx="5157787" cy="434240"/>
          </a:xfrm>
        </p:spPr>
        <p:txBody>
          <a:bodyPr/>
          <a:lstStyle/>
          <a:p>
            <a:r>
              <a:rPr lang="en-GB" noProof="0" dirty="0"/>
              <a:t>WhatsApp Desktop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405B68E-007F-E8A3-BADD-A6DCEC61B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5616" y="1698434"/>
            <a:ext cx="5157787" cy="4491229"/>
          </a:xfrm>
        </p:spPr>
        <p:txBody>
          <a:bodyPr>
            <a:normAutofit fontScale="85000" lnSpcReduction="20000"/>
          </a:bodyPr>
          <a:lstStyle/>
          <a:p>
            <a:r>
              <a:rPr lang="lt-LT" dirty="0"/>
              <a:t>Jį galima sinchronizuoti su mobiliojo telefono programa, kad galėtumėte siųsti ir gauti žinutes bei bendrinti daugialypės terpės duomenis iš kompiuterio, nešiojamojo kompiuterio ar planšetinio kompiuterio.</a:t>
            </a:r>
          </a:p>
          <a:p>
            <a:r>
              <a:rPr lang="lt-LT" dirty="0"/>
              <a:t>Lengva įvesti tekstą, siųsti ir bendrinti bet kokius failus</a:t>
            </a:r>
          </a:p>
          <a:p>
            <a:r>
              <a:rPr lang="lt-LT" dirty="0"/>
              <a:t>Palaikykite ryšį, net jei jūsų išmanusis telefonas yra išjungtas arba neprisijungęs prie interneto.</a:t>
            </a:r>
          </a:p>
          <a:p>
            <a:r>
              <a:rPr lang="lt-LT" dirty="0"/>
              <a:t>Grupiniai skambučiai šiuo metu nepalaikomi „WhatsApp Desktop“. Bet stenkitės toliau. Ši parinktis gali būti patobulinta bet kuriuo metu 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818BB01-02DE-D53B-4B83-BE0F176731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107957"/>
            <a:ext cx="5183188" cy="434240"/>
          </a:xfrm>
        </p:spPr>
        <p:txBody>
          <a:bodyPr/>
          <a:lstStyle/>
          <a:p>
            <a:r>
              <a:rPr lang="en-GB" noProof="0" dirty="0"/>
              <a:t>WhatsApp Web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86198AF-1187-72E0-EED5-DE8E4B874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698434"/>
            <a:ext cx="5183188" cy="4491229"/>
          </a:xfrm>
        </p:spPr>
        <p:txBody>
          <a:bodyPr>
            <a:normAutofit fontScale="85000" lnSpcReduction="20000"/>
          </a:bodyPr>
          <a:lstStyle/>
          <a:p>
            <a:r>
              <a:rPr lang="lt-LT" noProof="0" dirty="0"/>
              <a:t>Kadangi prie „WhatsApp Web“ prisijungiate savo kompiuteryje, visi jūsų atliekami veiksmai bus rodomi ir jūsų mobiliajame telefone.</a:t>
            </a:r>
          </a:p>
          <a:p>
            <a:r>
              <a:rPr lang="lt-LT" noProof="0" dirty="0"/>
              <a:t>„WhatsApp“ žiniatinklis atsijungs, jei jūsų telefonas nebus prijungtas prie aktyvaus interneto ryšio.</a:t>
            </a:r>
          </a:p>
          <a:p>
            <a:r>
              <a:rPr lang="lt-LT" noProof="0" dirty="0"/>
              <a:t>Kai jūsų išmanusis telefonas yra išjungtas, WhatsApp žiniatinklis neveiks.</a:t>
            </a:r>
          </a:p>
          <a:p>
            <a:r>
              <a:rPr lang="lt-LT" noProof="0" dirty="0"/>
              <a:t>Nesuderinamas tik su visomis naršyklėmis, išskyrus „Google Chrome“, „Mozilla Firefox“, „Opera“, „Microsoft Edge“, „Safari“ (macOS 10.8 ir naujesnės versijos).</a:t>
            </a:r>
            <a:endParaRPr lang="en-GB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7933B2B-DC8D-5E6D-11C9-3FA3E1A5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54826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0E8A0B0-FA4C-B1C3-B631-8E9CC86F0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Kaip </a:t>
            </a:r>
            <a:r>
              <a:rPr lang="lt-LT" dirty="0"/>
              <a:t>gauti programą į savo kompiuterį?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E6D0EAB-7B3E-3F02-78A9-37AB07C0B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Paleiskite programą Microsoft Store ir atsisiųskite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  WhatsApp programa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Arba naršyklėje eikite į www.whatsapp.com Spustelėkite mygtuką „Atsisiųsti“ ir pasirinkite „Windows“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Vykdykite nurodymus, kad užbaigtumėte diegimą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Atsisiuntę ir įdiegę, prisijunkite: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1. Telefone atidarykite „WhatsApp“.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2. Bakstelėkite „Android“, kad pasiektumėte „Nustatymai“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3. Bakstelėkite Susieti įrenginiai.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lt-LT" dirty="0"/>
              <a:t>4. Nukreipkite telefono kamerą į QR kodą, kuris rodomas jūsų WhatsApp Desktop programėlėje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4A65407-8710-C468-7F5A-9E1F9BDD79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2630" y="1961535"/>
            <a:ext cx="4450326" cy="752168"/>
          </a:xfrm>
          <a:prstGeom prst="rect">
            <a:avLst/>
          </a:prstGeom>
        </p:spPr>
      </p:pic>
      <p:pic>
        <p:nvPicPr>
          <p:cNvPr id="11" name="Picture 10" descr="A picture containing blur, colorfulness, darkness, light&#10;&#10;Description automatically generated">
            <a:extLst>
              <a:ext uri="{FF2B5EF4-FFF2-40B4-BE49-F238E27FC236}">
                <a16:creationId xmlns:a16="http://schemas.microsoft.com/office/drawing/2014/main" id="{E33ABF3E-5AC6-CC35-CD4D-99DC11829D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745" y="4369210"/>
            <a:ext cx="68580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D8932A-398B-C8DF-A439-E89A042B1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5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63464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F39C-DEDF-52CC-6B82-FEF4A31F9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Privatumas ir saugumas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1A14-9780-8497-13C9-AE3508447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„WhatsApp“ yra saugi tuo, kad naudoja tą patį saugų šifravimą kaip „Signal“, bet priklauso „Facebook“ – įmonei, kuri istoriškai uždirbo iš asmeninės informacijos.</a:t>
            </a:r>
          </a:p>
          <a:p>
            <a:r>
              <a:rPr lang="lt-LT" dirty="0"/>
              <a:t>Taigi, jei naudojate „Facebook“, „WhatsApp“ nesukelia papildomos rizikos jūsų privatumui, saugumui ir saugumui.</a:t>
            </a:r>
          </a:p>
          <a:p>
            <a:r>
              <a:rPr lang="lt-LT" dirty="0"/>
              <a:t>Bet šiaip – atidžiai perskaitykite šią informaciją ir apsvarstykite ją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13FA8F-C65E-DBD0-ACFC-3CBBBF78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4177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722C6-283F-8CE4-5BB3-02A6B9134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Privatumas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7F30CE-578E-98F8-6320-2647B9438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lt-LT" dirty="0"/>
              <a:t>Viskas užšifruota nuo galo iki galo:</a:t>
            </a:r>
          </a:p>
          <a:p>
            <a:pPr marL="0" indent="0">
              <a:buNone/>
            </a:pPr>
            <a:r>
              <a:rPr lang="lt-LT" dirty="0"/>
              <a:t>jūsų žinutės,</a:t>
            </a:r>
          </a:p>
          <a:p>
            <a:pPr marL="0" indent="0">
              <a:buNone/>
            </a:pPr>
            <a:r>
              <a:rPr lang="lt-LT" dirty="0"/>
              <a:t>nuotraukos,</a:t>
            </a:r>
          </a:p>
          <a:p>
            <a:pPr marL="0" indent="0">
              <a:buNone/>
            </a:pPr>
            <a:r>
              <a:rPr lang="lt-LT" dirty="0"/>
              <a:t>vaizdo įrašai,</a:t>
            </a:r>
          </a:p>
          <a:p>
            <a:pPr marL="0" indent="0">
              <a:buNone/>
            </a:pPr>
            <a:r>
              <a:rPr lang="lt-LT" dirty="0"/>
              <a:t>balso žinutes,</a:t>
            </a:r>
          </a:p>
          <a:p>
            <a:pPr marL="0" indent="0">
              <a:buNone/>
            </a:pPr>
            <a:r>
              <a:rPr lang="lt-LT" dirty="0"/>
              <a:t>dokumentus,</a:t>
            </a:r>
          </a:p>
          <a:p>
            <a:pPr marL="0" indent="0">
              <a:buNone/>
            </a:pPr>
            <a:r>
              <a:rPr lang="lt-LT" dirty="0"/>
              <a:t>būsenos atnaujinimai,</a:t>
            </a:r>
          </a:p>
          <a:p>
            <a:pPr marL="0" indent="0">
              <a:buNone/>
            </a:pPr>
            <a:r>
              <a:rPr lang="lt-LT" dirty="0"/>
              <a:t>skambučių</a:t>
            </a:r>
          </a:p>
          <a:p>
            <a:pPr marL="0" indent="0">
              <a:buNone/>
            </a:pPr>
            <a:r>
              <a:rPr lang="lt-LT" dirty="0"/>
              <a:t>yra apsaugoti užraktu, o tik gavėjas ir jūs turite specialų raktą, reikalingą jiems atrakinti ir skaityti ar išgirsti.</a:t>
            </a:r>
          </a:p>
          <a:p>
            <a:pPr marL="0" indent="0">
              <a:buNone/>
            </a:pPr>
            <a:r>
              <a:rPr lang="lt-LT" dirty="0"/>
              <a:t>Privatumo parinktys ir užblokuoti kontaktai tvarkomi jūsų telefone!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6E5BC-0018-9B4C-1540-72631302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7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5475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A8D67-211D-9CFD-5DF6-F20E2554D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998"/>
          </a:xfrm>
        </p:spPr>
        <p:txBody>
          <a:bodyPr/>
          <a:lstStyle/>
          <a:p>
            <a:r>
              <a:rPr lang="lt-LT" dirty="0"/>
              <a:t>Saugumas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5CEC2-944A-6E22-7012-4FCBCF178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029"/>
            <a:ext cx="10515600" cy="4849608"/>
          </a:xfrm>
        </p:spPr>
        <p:txBody>
          <a:bodyPr>
            <a:normAutofit fontScale="85000" lnSpcReduction="20000"/>
          </a:bodyPr>
          <a:lstStyle/>
          <a:p>
            <a:r>
              <a:rPr lang="lt-LT" dirty="0"/>
              <a:t>Geriausia praktika</a:t>
            </a:r>
          </a:p>
          <a:p>
            <a:r>
              <a:rPr lang="lt-LT" dirty="0"/>
              <a:t>Bendraukite su žinomais kontaktais – „WhatsApp“ neleidžia bendrauti su asmenimis, neįtrauktais į jūsų kontaktų sąrašą</a:t>
            </a:r>
          </a:p>
          <a:p>
            <a:r>
              <a:rPr lang="lt-LT" dirty="0"/>
              <a:t>Paprašykite leidimo ir gerbkite ribas</a:t>
            </a:r>
          </a:p>
          <a:p>
            <a:r>
              <a:rPr lang="lt-LT" dirty="0"/>
              <a:t>Naudokite grupės valdiklius, jei esate pokalbių grupės administratorius</a:t>
            </a:r>
          </a:p>
          <a:p>
            <a:r>
              <a:rPr lang="lt-LT" dirty="0"/>
              <a:t>Prieš persiųsdami pranešimus, gerai pagalvokite</a:t>
            </a:r>
          </a:p>
          <a:p>
            <a:r>
              <a:rPr lang="lt-LT" dirty="0"/>
              <a:t>Praktikos, kurių reikia vengti</a:t>
            </a:r>
          </a:p>
          <a:p>
            <a:r>
              <a:rPr lang="lt-LT" dirty="0"/>
              <a:t>Nepageidaujami pranešimai</a:t>
            </a:r>
          </a:p>
          <a:p>
            <a:r>
              <a:rPr lang="lt-LT" dirty="0"/>
              <a:t>Automatiniai arba masiniai pranešimai</a:t>
            </a:r>
          </a:p>
          <a:p>
            <a:r>
              <a:rPr lang="lt-LT" dirty="0"/>
              <a:t>Naudokite ne jūsų kontaktų sąrašus</a:t>
            </a:r>
          </a:p>
          <a:p>
            <a:r>
              <a:rPr lang="lt-LT" dirty="0"/>
              <a:t>Per didelis transliacijų sąrašų naudojimas</a:t>
            </a:r>
          </a:p>
          <a:p>
            <a:r>
              <a:rPr lang="lt-LT" dirty="0"/>
              <a:t>Asmeninės informacijos rinkimas</a:t>
            </a:r>
          </a:p>
          <a:p>
            <a:r>
              <a:rPr lang="lt-LT" dirty="0"/>
              <a:t>Paslaugų teikimo sąlygų pažeidimas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42176-C594-78ED-F412-8AB1332AC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8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02388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6BF89-7940-EFB1-5DFF-81B6A1706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Apsauga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99C48-9ECC-B25D-780B-C59974950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b="1"/>
              <a:t>Gavo patvirtinimo kodą jo nepaprašius.</a:t>
            </a:r>
          </a:p>
          <a:p>
            <a:pPr marL="0" indent="0">
              <a:buNone/>
            </a:pPr>
            <a:r>
              <a:rPr lang="lt-LT" b="1"/>
              <a:t>Kad apsaugotų jūsų paskyrą, „WhatsApp“ atsiųs jums tiesioginį pranešimą, kai kas nors bandys užregistruoti „WhatsApp“ paskyrą su jūsų telefono numeriu. Kad paskyra būtų saugi, nedalykite patvirtinimo kodo su kitais.</a:t>
            </a:r>
          </a:p>
          <a:p>
            <a:pPr marL="0" indent="0">
              <a:buNone/>
            </a:pPr>
            <a:r>
              <a:rPr lang="lt-LT" b="1"/>
              <a:t>Neatsakykite ir neįveskite gauto patvirtinimo kodo!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1FDE6F-255B-85D8-54A2-862C653B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BE3FC-FB1F-4479-81C7-5343FD229E28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48430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1178</Words>
  <Application>Microsoft Office PowerPoint</Application>
  <PresentationFormat>Widescreen</PresentationFormat>
  <Paragraphs>129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Office dizains</vt:lpstr>
      <vt:lpstr>WhatsApp Desktop jūsų kompiuteryje</vt:lpstr>
      <vt:lpstr>Kas yra WhatsApp Desktop?</vt:lpstr>
      <vt:lpstr>Atidžiai perskaitykite žemiau esantį tekstą!</vt:lpstr>
      <vt:lpstr>Privalumai ir trūkumai</vt:lpstr>
      <vt:lpstr>Kaip gauti programą į savo kompiuterį?</vt:lpstr>
      <vt:lpstr>Privatumas ir saugumas</vt:lpstr>
      <vt:lpstr>Privatumas</vt:lpstr>
      <vt:lpstr>Saugumas</vt:lpstr>
      <vt:lpstr>Apsauga</vt:lpstr>
      <vt:lpstr>Sąsajos kalba</vt:lpstr>
      <vt:lpstr>Pokalbis</vt:lpstr>
      <vt:lpstr>Ištrinti asmenį iš grupės</vt:lpstr>
      <vt:lpstr>Ištrinti grupę</vt:lpstr>
      <vt:lpstr>Blokuoti kontaktą</vt:lpstr>
      <vt:lpstr>Skambučiai ir vaizdo skambučiai</vt:lpstr>
      <vt:lpstr>Vaizdo skambučiai</vt:lpstr>
      <vt:lpstr>Vaizdo skambučio įrašymas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WhatsApp on your computer</dc:title>
  <dc:creator>Martins</dc:creator>
  <cp:lastModifiedBy>37069882668</cp:lastModifiedBy>
  <cp:revision>28</cp:revision>
  <dcterms:created xsi:type="dcterms:W3CDTF">2023-06-05T12:50:22Z</dcterms:created>
  <dcterms:modified xsi:type="dcterms:W3CDTF">2024-05-21T10:07:11Z</dcterms:modified>
</cp:coreProperties>
</file>