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7" r:id="rId2"/>
    <p:sldId id="258" r:id="rId3"/>
    <p:sldId id="259" r:id="rId4"/>
    <p:sldId id="260" r:id="rId5"/>
    <p:sldId id="267" r:id="rId6"/>
    <p:sldId id="261" r:id="rId7"/>
    <p:sldId id="262" r:id="rId8"/>
    <p:sldId id="263" r:id="rId9"/>
    <p:sldId id="264" r:id="rId10"/>
    <p:sldId id="269" r:id="rId11"/>
    <p:sldId id="265" r:id="rId12"/>
    <p:sldId id="270" r:id="rId13"/>
    <p:sldId id="268" r:id="rId14"/>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8C61222-5CF0-4E19-B655-E47BE693FF2B}" v="3" dt="2023-12-26T16:19:09.82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56835" autoAdjust="0"/>
  </p:normalViewPr>
  <p:slideViewPr>
    <p:cSldViewPr snapToGrid="0">
      <p:cViewPr varScale="1">
        <p:scale>
          <a:sx n="60" d="100"/>
          <a:sy n="60" d="100"/>
        </p:scale>
        <p:origin x="96" y="1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a:p>
        </p:txBody>
      </p:sp>
      <p:sp>
        <p:nvSpPr>
          <p:cNvPr id="3" name="Datuma vietturis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9B70AF9-695F-4847-9161-0CFBA4A3A9AB}" type="datetimeFigureOut">
              <a:rPr lang="lv-LV" smtClean="0"/>
              <a:t>13.05.2024</a:t>
            </a:fld>
            <a:endParaRPr lang="lv-LV"/>
          </a:p>
        </p:txBody>
      </p:sp>
      <p:sp>
        <p:nvSpPr>
          <p:cNvPr id="4" name="Slaida attēla vietturi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v-LV"/>
          </a:p>
        </p:txBody>
      </p:sp>
      <p:sp>
        <p:nvSpPr>
          <p:cNvPr id="5" name="Piezīmju vietturi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6" name="Kājenes vietturis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v-LV"/>
          </a:p>
        </p:txBody>
      </p:sp>
      <p:sp>
        <p:nvSpPr>
          <p:cNvPr id="7" name="Slaida numura vietturis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F2277B-FC62-4E01-B806-85AED758B1AD}" type="slidenum">
              <a:rPr lang="lv-LV" smtClean="0"/>
              <a:t>‹#›</a:t>
            </a:fld>
            <a:endParaRPr lang="lv-LV"/>
          </a:p>
        </p:txBody>
      </p:sp>
    </p:spTree>
    <p:extLst>
      <p:ext uri="{BB962C8B-B14F-4D97-AF65-F5344CB8AC3E}">
        <p14:creationId xmlns:p14="http://schemas.microsoft.com/office/powerpoint/2010/main" val="19663182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algn="l"/>
            <a:r>
              <a:rPr lang="lt-LT" dirty="0">
                <a:latin typeface="+mn-lt"/>
              </a:rPr>
              <a:t>Nemokama „Microsoft </a:t>
            </a:r>
            <a:r>
              <a:rPr lang="lt-LT" dirty="0" err="1">
                <a:latin typeface="+mn-lt"/>
              </a:rPr>
              <a:t>Teams</a:t>
            </a:r>
            <a:r>
              <a:rPr lang="lt-LT" dirty="0">
                <a:latin typeface="+mn-lt"/>
              </a:rPr>
              <a:t>“ versija skirta asmeniniam naudojimui, kuri įgalina draugus, šeimos narius susiburti vienoje programėlėje ir komunikuoti.</a:t>
            </a:r>
          </a:p>
          <a:p>
            <a:pPr algn="l"/>
            <a:r>
              <a:rPr lang="lt-LT" dirty="0">
                <a:latin typeface="+mn-lt"/>
              </a:rPr>
              <a:t>Naudodami nemokamą </a:t>
            </a:r>
            <a:r>
              <a:rPr lang="lt-LT" dirty="0" err="1">
                <a:latin typeface="+mn-lt"/>
              </a:rPr>
              <a:t>Teams</a:t>
            </a:r>
            <a:r>
              <a:rPr lang="lt-LT" dirty="0">
                <a:latin typeface="+mn-lt"/>
              </a:rPr>
              <a:t> versiją gausite:</a:t>
            </a:r>
          </a:p>
          <a:p>
            <a:pPr marL="171450" indent="-171450" algn="l">
              <a:buFont typeface="Arial" panose="020B0604020202020204" pitchFamily="34" charset="0"/>
              <a:buChar char="•"/>
            </a:pPr>
            <a:r>
              <a:rPr lang="lt-LT" dirty="0">
                <a:latin typeface="+mn-lt"/>
              </a:rPr>
              <a:t>Neribotą 1:1 susitikimų skaičių iki 30 valandų.</a:t>
            </a:r>
          </a:p>
          <a:p>
            <a:pPr marL="171450" indent="-171450" algn="l">
              <a:buFont typeface="Arial" panose="020B0604020202020204" pitchFamily="34" charset="0"/>
              <a:buChar char="•"/>
            </a:pPr>
            <a:r>
              <a:rPr lang="lt-LT" dirty="0">
                <a:latin typeface="+mn-lt"/>
              </a:rPr>
              <a:t>Neribotus grupinius susitikimus iki 60 minučių.</a:t>
            </a:r>
          </a:p>
          <a:p>
            <a:pPr marL="171450" indent="-171450" algn="l">
              <a:buFont typeface="Arial" panose="020B0604020202020204" pitchFamily="34" charset="0"/>
              <a:buChar char="•"/>
            </a:pPr>
            <a:r>
              <a:rPr lang="lt-LT" dirty="0">
                <a:latin typeface="+mn-lt"/>
              </a:rPr>
              <a:t>Viename susitikime iki 100 dalyvių.</a:t>
            </a:r>
          </a:p>
          <a:p>
            <a:pPr marL="171450" indent="-171450" algn="l">
              <a:buFont typeface="Arial" panose="020B0604020202020204" pitchFamily="34" charset="0"/>
              <a:buChar char="•"/>
            </a:pPr>
            <a:r>
              <a:rPr lang="lt-LT" dirty="0">
                <a:latin typeface="+mn-lt"/>
              </a:rPr>
              <a:t>5 GB saugyklos debesyje vienam vartotojui.</a:t>
            </a:r>
          </a:p>
          <a:p>
            <a:pPr marL="171450" indent="-171450" algn="l">
              <a:buFont typeface="Arial" panose="020B0604020202020204" pitchFamily="34" charset="0"/>
              <a:buChar char="•"/>
            </a:pPr>
            <a:r>
              <a:rPr lang="lt-LT" dirty="0">
                <a:latin typeface="+mn-lt"/>
              </a:rPr>
              <a:t>Neribotus pokalbius su bendradarbiais ir klientais.</a:t>
            </a:r>
          </a:p>
          <a:p>
            <a:pPr marL="171450" indent="-171450" algn="l">
              <a:buFont typeface="Arial" panose="020B0604020202020204" pitchFamily="34" charset="0"/>
              <a:buChar char="•"/>
            </a:pPr>
            <a:r>
              <a:rPr lang="lt-LT" dirty="0">
                <a:latin typeface="+mn-lt"/>
              </a:rPr>
              <a:t>Galimybę bendrinti failus, užduotis, atlikti  apklausas.</a:t>
            </a:r>
          </a:p>
          <a:p>
            <a:pPr marL="171450" indent="-171450" algn="l">
              <a:buFont typeface="Arial" panose="020B0604020202020204" pitchFamily="34" charset="0"/>
              <a:buChar char="•"/>
            </a:pPr>
            <a:r>
              <a:rPr lang="lt-LT" dirty="0">
                <a:latin typeface="+mn-lt"/>
              </a:rPr>
              <a:t>Duomenų šifravimą susitikimams, pokalbiams, skambučiams ir failams</a:t>
            </a:r>
            <a:r>
              <a:rPr lang="en-US" b="0" i="0" dirty="0">
                <a:solidFill>
                  <a:srgbClr val="000000"/>
                </a:solidFill>
                <a:effectLst/>
                <a:latin typeface="Segoe UI" panose="020B0502040204020203" pitchFamily="34" charset="0"/>
              </a:rPr>
              <a:t>.</a:t>
            </a:r>
          </a:p>
          <a:p>
            <a:endParaRPr lang="lv-LV" dirty="0">
              <a:latin typeface="+mn-lt"/>
            </a:endParaRPr>
          </a:p>
        </p:txBody>
      </p:sp>
      <p:sp>
        <p:nvSpPr>
          <p:cNvPr id="4" name="Slaida numura vietturis 3"/>
          <p:cNvSpPr>
            <a:spLocks noGrp="1"/>
          </p:cNvSpPr>
          <p:nvPr>
            <p:ph type="sldNum" sz="quarter" idx="5"/>
          </p:nvPr>
        </p:nvSpPr>
        <p:spPr/>
        <p:txBody>
          <a:bodyPr/>
          <a:lstStyle/>
          <a:p>
            <a:fld id="{7101FA3B-39B5-40BC-B23D-D9FEAA44D659}" type="slidenum">
              <a:rPr lang="lv-LV" smtClean="0"/>
              <a:t>1</a:t>
            </a:fld>
            <a:endParaRPr lang="lv-LV"/>
          </a:p>
        </p:txBody>
      </p:sp>
    </p:spTree>
    <p:extLst>
      <p:ext uri="{BB962C8B-B14F-4D97-AF65-F5344CB8AC3E}">
        <p14:creationId xmlns:p14="http://schemas.microsoft.com/office/powerpoint/2010/main" val="14207102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r>
              <a:rPr lang="lt-LT" dirty="0"/>
              <a:t>MS „</a:t>
            </a:r>
            <a:r>
              <a:rPr lang="lt-LT" dirty="0" err="1"/>
              <a:t>Teams</a:t>
            </a:r>
            <a:r>
              <a:rPr lang="lt-LT" dirty="0"/>
              <a:t>“ susitikimo parinktys:</a:t>
            </a:r>
          </a:p>
          <a:p>
            <a:endParaRPr lang="lt-LT" dirty="0"/>
          </a:p>
          <a:p>
            <a:r>
              <a:rPr lang="lt-LT" b="1" dirty="0"/>
              <a:t>Kas gali apeiti fojė</a:t>
            </a:r>
            <a:r>
              <a:rPr lang="lt-LT" dirty="0"/>
              <a:t>?</a:t>
            </a:r>
          </a:p>
          <a:p>
            <a:pPr marL="171450" indent="-171450">
              <a:buFont typeface="Arial" panose="020B0604020202020204" pitchFamily="34" charset="0"/>
              <a:buChar char="•"/>
            </a:pPr>
            <a:r>
              <a:rPr lang="lt-LT" dirty="0"/>
              <a:t>Žmonės, kurie buvo tik tiesiogiai į susitikimą.</a:t>
            </a:r>
          </a:p>
          <a:p>
            <a:pPr marL="171450" indent="-171450">
              <a:buFont typeface="Arial" panose="020B0604020202020204" pitchFamily="34" charset="0"/>
              <a:buChar char="•"/>
            </a:pPr>
            <a:r>
              <a:rPr lang="lt-LT" dirty="0"/>
              <a:t>Visi: visi dalyviai gali apeiti fojė ir tiesiogiai prisijungti prie susitikimo.</a:t>
            </a:r>
          </a:p>
          <a:p>
            <a:pPr marL="171450" indent="-171450">
              <a:buFont typeface="Arial" panose="020B0604020202020204" pitchFamily="34" charset="0"/>
              <a:buChar char="•"/>
            </a:pPr>
            <a:r>
              <a:rPr lang="lt-LT" dirty="0"/>
              <a:t>Tik aš: tik susitikimo organizatorius (šeimininkas) gali apeiti fojė; visi kiti dalyviai turi laukti vestibiulyje, kol bus įleisti.</a:t>
            </a:r>
          </a:p>
          <a:p>
            <a:endParaRPr lang="lt-LT" dirty="0"/>
          </a:p>
          <a:p>
            <a:r>
              <a:rPr lang="lt-LT" b="1" dirty="0"/>
              <a:t>Kas gali pristatyti?</a:t>
            </a:r>
          </a:p>
          <a:p>
            <a:pPr marL="171450" indent="-171450">
              <a:buFont typeface="Arial" panose="020B0604020202020204" pitchFamily="34" charset="0"/>
              <a:buChar char="•"/>
            </a:pPr>
            <a:r>
              <a:rPr lang="lt-LT" dirty="0"/>
              <a:t>Visi: visi susitikimo dalyviai turi galimybę susitikimo metu pateikti turinį.</a:t>
            </a:r>
          </a:p>
          <a:p>
            <a:pPr marL="171450" indent="-171450">
              <a:buFont typeface="Arial" panose="020B0604020202020204" pitchFamily="34" charset="0"/>
              <a:buChar char="•"/>
            </a:pPr>
            <a:r>
              <a:rPr lang="lt-LT" dirty="0"/>
              <a:t>Tik aš: tik susitikimo organizatorius (šeimininkas) turi pristatymo galimybes; kiti dalyviai negali bendrinti turinio, nebent davė šeimininko leidimą.</a:t>
            </a:r>
            <a:endParaRPr lang="lv-LV" dirty="0"/>
          </a:p>
        </p:txBody>
      </p:sp>
      <p:sp>
        <p:nvSpPr>
          <p:cNvPr id="4" name="Slaida numura vietturis 3"/>
          <p:cNvSpPr>
            <a:spLocks noGrp="1"/>
          </p:cNvSpPr>
          <p:nvPr>
            <p:ph type="sldNum" sz="quarter" idx="5"/>
          </p:nvPr>
        </p:nvSpPr>
        <p:spPr/>
        <p:txBody>
          <a:bodyPr/>
          <a:lstStyle/>
          <a:p>
            <a:fld id="{10F2277B-FC62-4E01-B806-85AED758B1AD}" type="slidenum">
              <a:rPr lang="lv-LV" smtClean="0"/>
              <a:t>10</a:t>
            </a:fld>
            <a:endParaRPr lang="lv-LV"/>
          </a:p>
        </p:txBody>
      </p:sp>
    </p:spTree>
    <p:extLst>
      <p:ext uri="{BB962C8B-B14F-4D97-AF65-F5344CB8AC3E}">
        <p14:creationId xmlns:p14="http://schemas.microsoft.com/office/powerpoint/2010/main" val="22664018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r>
              <a:rPr lang="lt-LT" b="1" dirty="0"/>
              <a:t>MS „</a:t>
            </a:r>
            <a:r>
              <a:rPr lang="lt-LT" b="1" dirty="0" err="1"/>
              <a:t>Teams</a:t>
            </a:r>
            <a:r>
              <a:rPr lang="lt-LT" b="1" dirty="0"/>
              <a:t>“ kalendoriuje yra funkcijos supaprastinančios planavimą ir organizavimą</a:t>
            </a:r>
            <a:r>
              <a:rPr lang="lt-LT" dirty="0"/>
              <a:t>:</a:t>
            </a:r>
          </a:p>
          <a:p>
            <a:endParaRPr lang="lt-LT" dirty="0"/>
          </a:p>
          <a:p>
            <a:r>
              <a:rPr lang="lt-LT" dirty="0"/>
              <a:t>1. Kalendorius įgalina vartotojus greitai kurti ir planuoti susitikimus </a:t>
            </a:r>
            <a:r>
              <a:rPr lang="lt-LT" dirty="0" err="1"/>
              <a:t>Teams</a:t>
            </a:r>
            <a:r>
              <a:rPr lang="lt-LT" dirty="0"/>
              <a:t> sąsajoje. </a:t>
            </a:r>
          </a:p>
          <a:p>
            <a:r>
              <a:rPr lang="lt-LT" dirty="0"/>
              <a:t>2. „</a:t>
            </a:r>
            <a:r>
              <a:rPr lang="lt-LT" dirty="0" err="1"/>
              <a:t>Teams</a:t>
            </a:r>
            <a:r>
              <a:rPr lang="lt-LT" dirty="0"/>
              <a:t>“ kalendorius integruojamas su „Outlook“ ir kitomis kalendoriaus programomis, užtikrinant skirtingų platformų tvarkaraščių sinchronizavimą ir nuoseklumą. Ši integracija leidžia vartotojams pasiekti savo tvarkaraščius, neatsižvelgiant į jų naudojamą platformą.</a:t>
            </a:r>
          </a:p>
          <a:p>
            <a:r>
              <a:rPr lang="lt-LT" dirty="0"/>
              <a:t>3. Kalendorius įgalina palaikyti ryšį su komandos nariais, planuoti susitikimų laiką. Vartotojai gali peržiūrėti kolegų tvarkaraščius ir suderinti visiems priimtinus susitikimų laikus ir supaprastinti planavimo procesą.</a:t>
            </a:r>
          </a:p>
          <a:p>
            <a:r>
              <a:rPr lang="lt-LT" dirty="0"/>
              <a:t>4. Naudotojai kalendoriuje gali pasiekti išsamią susitikimų informaciją: dalyvių sąrašas, susitikimo laikas, darbotvarkė, pridedami dokumentai, pastabos, susijusios su susirinkimu.</a:t>
            </a:r>
          </a:p>
          <a:p>
            <a:r>
              <a:rPr lang="lt-LT" dirty="0"/>
              <a:t>5. Kalendoriaus sąsaja leidžia vartotojams prisijungti prie suplanuotų susitikimų tiesiogiai iš </a:t>
            </a:r>
            <a:r>
              <a:rPr lang="lt-LT" dirty="0" err="1"/>
              <a:t>Teams</a:t>
            </a:r>
            <a:r>
              <a:rPr lang="lt-LT" dirty="0"/>
              <a:t>. </a:t>
            </a:r>
          </a:p>
          <a:p>
            <a:r>
              <a:rPr lang="lt-LT" dirty="0"/>
              <a:t>6. Kalendoriuje pateikiami priminimai apie artėjančius susitikimus.</a:t>
            </a:r>
          </a:p>
          <a:p>
            <a:r>
              <a:rPr lang="lt-LT" dirty="0"/>
              <a:t>7. Vartotojai gali įtraukti dalyvius ir siųsti kvietimus į susitikimą tiesiogiai naudodami integruotą kalendoriaus sistemą. </a:t>
            </a:r>
            <a:endParaRPr lang="lv-LV" dirty="0"/>
          </a:p>
        </p:txBody>
      </p:sp>
      <p:sp>
        <p:nvSpPr>
          <p:cNvPr id="4" name="Slaida numura vietturis 3"/>
          <p:cNvSpPr>
            <a:spLocks noGrp="1"/>
          </p:cNvSpPr>
          <p:nvPr>
            <p:ph type="sldNum" sz="quarter" idx="5"/>
          </p:nvPr>
        </p:nvSpPr>
        <p:spPr/>
        <p:txBody>
          <a:bodyPr/>
          <a:lstStyle/>
          <a:p>
            <a:fld id="{10F2277B-FC62-4E01-B806-85AED758B1AD}" type="slidenum">
              <a:rPr lang="lv-LV" smtClean="0"/>
              <a:t>11</a:t>
            </a:fld>
            <a:endParaRPr lang="lv-LV"/>
          </a:p>
        </p:txBody>
      </p:sp>
    </p:spTree>
    <p:extLst>
      <p:ext uri="{BB962C8B-B14F-4D97-AF65-F5344CB8AC3E}">
        <p14:creationId xmlns:p14="http://schemas.microsoft.com/office/powerpoint/2010/main" val="30301780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r>
              <a:rPr lang="lt-LT" b="1" dirty="0"/>
              <a:t>Susitikimo planavimas MS „</a:t>
            </a:r>
            <a:r>
              <a:rPr lang="lt-LT" b="1" dirty="0" err="1"/>
              <a:t>Teams</a:t>
            </a:r>
            <a:r>
              <a:rPr lang="lt-LT" b="1" dirty="0"/>
              <a:t>“</a:t>
            </a:r>
            <a:r>
              <a:rPr lang="lt-LT" dirty="0"/>
              <a:t>:</a:t>
            </a:r>
          </a:p>
          <a:p>
            <a:endParaRPr lang="lt-LT" dirty="0"/>
          </a:p>
          <a:p>
            <a:r>
              <a:rPr lang="lt-LT" dirty="0"/>
              <a:t>1. Eikite į skirtuką „Kalendorius“.</a:t>
            </a:r>
          </a:p>
          <a:p>
            <a:r>
              <a:rPr lang="lt-LT" dirty="0"/>
              <a:t>2. Spustelėkite „Naujas susitikimas“.</a:t>
            </a:r>
          </a:p>
          <a:p>
            <a:r>
              <a:rPr lang="lt-LT" dirty="0"/>
              <a:t>3. Įveskite susitikimo pavadinimą, datą, laiką ir kitą reikalingą informaciją.</a:t>
            </a:r>
          </a:p>
          <a:p>
            <a:r>
              <a:rPr lang="lt-LT" dirty="0"/>
              <a:t>4. Lauke „Pakviesti žmonių“ įveskite dalyvių el. pašto adresus, vardus arba kontaktinius numerius. Kol vesite tekstą, komandos pasiūlys atitikmenis iš jūsų organizacijos.</a:t>
            </a:r>
          </a:p>
          <a:p>
            <a:r>
              <a:rPr lang="lt-LT" dirty="0"/>
              <a:t>5. Jei norite, kad susitikimai vyktų pastoviai spustelėkite „Pakartoti“ arba „Pasikartoti“ ir nurodykite pasikartojimo šabloną.</a:t>
            </a:r>
          </a:p>
          <a:p>
            <a:r>
              <a:rPr lang="lt-LT" dirty="0"/>
              <a:t>6. Planavimo užbaigimui patvirtinkite išsamią susitikimo informaciją, įskaitant dalyvių sąrašą ir pasikartojimo nustatymus.</a:t>
            </a:r>
          </a:p>
          <a:p>
            <a:r>
              <a:rPr lang="lt-LT" dirty="0"/>
              <a:t>7. Spustelėkite „Siųsti“, kad pakviestumėte pasirinktus dalyvius.</a:t>
            </a:r>
            <a:endParaRPr lang="lv-LV" dirty="0"/>
          </a:p>
        </p:txBody>
      </p:sp>
      <p:sp>
        <p:nvSpPr>
          <p:cNvPr id="4" name="Slaida numura vietturis 3"/>
          <p:cNvSpPr>
            <a:spLocks noGrp="1"/>
          </p:cNvSpPr>
          <p:nvPr>
            <p:ph type="sldNum" sz="quarter" idx="5"/>
          </p:nvPr>
        </p:nvSpPr>
        <p:spPr/>
        <p:txBody>
          <a:bodyPr/>
          <a:lstStyle/>
          <a:p>
            <a:fld id="{10F2277B-FC62-4E01-B806-85AED758B1AD}" type="slidenum">
              <a:rPr lang="lv-LV" smtClean="0"/>
              <a:t>12</a:t>
            </a:fld>
            <a:endParaRPr lang="lv-LV"/>
          </a:p>
        </p:txBody>
      </p:sp>
    </p:spTree>
    <p:extLst>
      <p:ext uri="{BB962C8B-B14F-4D97-AF65-F5344CB8AC3E}">
        <p14:creationId xmlns:p14="http://schemas.microsoft.com/office/powerpoint/2010/main" val="10799676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r>
              <a:rPr lang="lt-LT" b="1" dirty="0"/>
              <a:t>Bendros problemos ir pagalba</a:t>
            </a:r>
          </a:p>
          <a:p>
            <a:r>
              <a:rPr lang="lt-LT" b="1" dirty="0"/>
              <a:t>Negaliu prisijungti prie susitikimo:</a:t>
            </a:r>
          </a:p>
          <a:p>
            <a:r>
              <a:rPr lang="lt-LT" b="0" dirty="0"/>
              <a:t>1. Įsitikinkite, kad naudojate tinkamą susitikimo nuorodą arba ID.</a:t>
            </a:r>
          </a:p>
          <a:p>
            <a:r>
              <a:rPr lang="lt-LT" b="0" dirty="0"/>
              <a:t>2. Patikrinkite savo interneto ryšį.</a:t>
            </a:r>
          </a:p>
          <a:p>
            <a:r>
              <a:rPr lang="lt-LT" b="0" dirty="0"/>
              <a:t>3. Pabandykite prisijungti naudodami kitą įrenginį arba naršyklę.</a:t>
            </a:r>
          </a:p>
          <a:p>
            <a:r>
              <a:rPr lang="lt-LT" b="0" dirty="0"/>
              <a:t>4. Iš naujo paleiskite </a:t>
            </a:r>
            <a:r>
              <a:rPr lang="lt-LT" b="0" dirty="0" err="1"/>
              <a:t>Teams</a:t>
            </a:r>
            <a:r>
              <a:rPr lang="lt-LT" b="0" dirty="0"/>
              <a:t> programą arba įrenginį ir bandykite dar kartą.</a:t>
            </a:r>
          </a:p>
          <a:p>
            <a:r>
              <a:rPr lang="lt-LT" b="0" dirty="0"/>
              <a:t>5. Susisiekite su susitikimo organizatoriumi dėl pagalbos arba alternatyvaus prieigos būdo.</a:t>
            </a:r>
          </a:p>
          <a:p>
            <a:endParaRPr lang="lt-LT" b="0" dirty="0"/>
          </a:p>
          <a:p>
            <a:r>
              <a:rPr lang="lt-LT" b="1" dirty="0"/>
              <a:t>Kamera neveikia</a:t>
            </a:r>
            <a:r>
              <a:rPr lang="lt-LT" b="0" dirty="0"/>
              <a:t>:</a:t>
            </a:r>
          </a:p>
          <a:p>
            <a:r>
              <a:rPr lang="lt-LT" b="0" dirty="0"/>
              <a:t>1. Patikrinkite, ar kamera tinkamai prijungta.</a:t>
            </a:r>
          </a:p>
          <a:p>
            <a:r>
              <a:rPr lang="lt-LT" b="0" dirty="0"/>
              <a:t>2. Įsitikinkite, kad MS „</a:t>
            </a:r>
            <a:r>
              <a:rPr lang="lt-LT" b="0" dirty="0" err="1"/>
              <a:t>Teams</a:t>
            </a:r>
            <a:r>
              <a:rPr lang="lt-LT" b="0" dirty="0"/>
              <a:t>“ yra suteikti kameros prieigos leidimai.</a:t>
            </a:r>
          </a:p>
          <a:p>
            <a:r>
              <a:rPr lang="lt-LT" b="0" dirty="0"/>
              <a:t>3. Atnaujinkite kameros tvarkykles arba programinę įrangą.</a:t>
            </a:r>
          </a:p>
          <a:p>
            <a:r>
              <a:rPr lang="lt-LT" b="0" dirty="0"/>
              <a:t>4. Iš naujo paleiskite MS „</a:t>
            </a:r>
            <a:r>
              <a:rPr lang="lt-LT" b="0" dirty="0" err="1"/>
              <a:t>Teams</a:t>
            </a:r>
            <a:r>
              <a:rPr lang="lt-LT" b="0" dirty="0"/>
              <a:t>“ ir bandykite dar kartą.</a:t>
            </a:r>
          </a:p>
          <a:p>
            <a:r>
              <a:rPr lang="lt-LT" b="0" dirty="0"/>
              <a:t>5. Jei naudojate išorinę kamerą, patikrinkite jungtį ir nustatymus.</a:t>
            </a:r>
          </a:p>
          <a:p>
            <a:endParaRPr lang="lt-LT" b="0" dirty="0"/>
          </a:p>
          <a:p>
            <a:r>
              <a:rPr lang="lt-LT" b="1" dirty="0"/>
              <a:t>Mikrofonas neveikia</a:t>
            </a:r>
            <a:r>
              <a:rPr lang="lt-LT" b="0" dirty="0"/>
              <a:t>:</a:t>
            </a:r>
          </a:p>
          <a:p>
            <a:r>
              <a:rPr lang="lt-LT" b="0" dirty="0"/>
              <a:t>1. Patikrinkite, ar mikrofonas įjungtas ir nenutildytas.</a:t>
            </a:r>
          </a:p>
          <a:p>
            <a:r>
              <a:rPr lang="lt-LT" b="0" dirty="0"/>
              <a:t>2. Patikrinkite MS „</a:t>
            </a:r>
            <a:r>
              <a:rPr lang="lt-LT" b="0" dirty="0" err="1"/>
              <a:t>Teams</a:t>
            </a:r>
            <a:r>
              <a:rPr lang="lt-LT" b="0" dirty="0"/>
              <a:t>“ nustatymus, kad įsitikintumėte, jog pasirinktas tinkamas mikrofonas.</a:t>
            </a:r>
          </a:p>
          <a:p>
            <a:r>
              <a:rPr lang="lt-LT" b="0" dirty="0"/>
              <a:t>3. Sureguliuokite sistemos nustatymus, kad galėtumėte pasiekti mikrofoną.</a:t>
            </a:r>
          </a:p>
          <a:p>
            <a:r>
              <a:rPr lang="lt-LT" b="0" dirty="0"/>
              <a:t>4. Išbandykite mikrofoną kitose programose ar įrenginiuose, kad nustatytumėte problemą.</a:t>
            </a:r>
          </a:p>
          <a:p>
            <a:r>
              <a:rPr lang="lt-LT" b="0" dirty="0"/>
              <a:t>5. Pabandykite iš naujo paleisti MS „</a:t>
            </a:r>
            <a:r>
              <a:rPr lang="lt-LT" b="0" dirty="0" err="1"/>
              <a:t>Teams</a:t>
            </a:r>
            <a:r>
              <a:rPr lang="lt-LT" b="0" dirty="0"/>
              <a:t>“ .</a:t>
            </a:r>
            <a:endParaRPr lang="lv-LV" b="0" dirty="0"/>
          </a:p>
          <a:p>
            <a:endParaRPr lang="lt-LT" b="1" dirty="0"/>
          </a:p>
          <a:p>
            <a:r>
              <a:rPr lang="lt-LT" b="1" dirty="0"/>
              <a:t>Garsiakalbis neveikia:</a:t>
            </a:r>
          </a:p>
          <a:p>
            <a:r>
              <a:rPr lang="lt-LT" b="0" dirty="0"/>
              <a:t>1. Patikrinkite, ar garsiakalbis įjungtas ir nenutildytas.</a:t>
            </a:r>
          </a:p>
          <a:p>
            <a:r>
              <a:rPr lang="lt-LT" b="0" dirty="0"/>
              <a:t>2. Koreguokite garsumo nustatymus savo įrenginyje ir MS „</a:t>
            </a:r>
            <a:r>
              <a:rPr lang="lt-LT" b="0" dirty="0" err="1"/>
              <a:t>Teams</a:t>
            </a:r>
            <a:r>
              <a:rPr lang="lt-LT" b="0" dirty="0"/>
              <a:t>“.</a:t>
            </a:r>
          </a:p>
          <a:p>
            <a:r>
              <a:rPr lang="lt-LT" b="0" dirty="0"/>
              <a:t>3. Įsitikinkite, kad jokia kita programa nenaudoja garsiakalbių.</a:t>
            </a:r>
          </a:p>
          <a:p>
            <a:r>
              <a:rPr lang="lt-LT" b="0" dirty="0"/>
              <a:t>4. Išbandykite garsiakalbius su kitomis programomis arba medijomis.</a:t>
            </a:r>
          </a:p>
          <a:p>
            <a:r>
              <a:rPr lang="lt-LT" b="0" dirty="0"/>
              <a:t>5. Iš naujo paleiskite MS „</a:t>
            </a:r>
            <a:r>
              <a:rPr lang="lt-LT" b="0" dirty="0" err="1"/>
              <a:t>Teams</a:t>
            </a:r>
            <a:r>
              <a:rPr lang="lt-LT" b="0" dirty="0"/>
              <a:t>“.</a:t>
            </a:r>
          </a:p>
          <a:p>
            <a:endParaRPr lang="lt-LT" b="0" dirty="0"/>
          </a:p>
          <a:p>
            <a:r>
              <a:rPr lang="lt-LT" b="1" dirty="0"/>
              <a:t>Pagalbai</a:t>
            </a:r>
            <a:r>
              <a:rPr lang="lt-LT" b="0" dirty="0"/>
              <a:t>:</a:t>
            </a:r>
          </a:p>
          <a:p>
            <a:r>
              <a:rPr lang="lt-LT" b="0" i="1" dirty="0"/>
              <a:t>Patikrinkite „Microsoft“ palaikymą</a:t>
            </a:r>
            <a:r>
              <a:rPr lang="lt-LT" b="0" dirty="0"/>
              <a:t>: apsilankykite „Microsoft </a:t>
            </a:r>
            <a:r>
              <a:rPr lang="lt-LT" b="0" dirty="0" err="1"/>
              <a:t>Teams</a:t>
            </a:r>
            <a:r>
              <a:rPr lang="lt-LT" b="0" dirty="0"/>
              <a:t>“ palaikymo puslapyje, kuriame rasite trikčių šalinimo vadovus, DUK ir bendruomenės forumus. (https://support.microsoft.com/en-us). </a:t>
            </a:r>
          </a:p>
          <a:p>
            <a:r>
              <a:rPr lang="lt-LT" b="0" i="1" dirty="0"/>
              <a:t>Naudokite </a:t>
            </a:r>
            <a:r>
              <a:rPr lang="lt-LT" b="0" i="1" dirty="0" err="1"/>
              <a:t>Teams</a:t>
            </a:r>
            <a:r>
              <a:rPr lang="lt-LT" b="0" i="1" dirty="0"/>
              <a:t> žinyną</a:t>
            </a:r>
            <a:r>
              <a:rPr lang="lt-LT" b="0" dirty="0"/>
              <a:t>: naudokite integruotą </a:t>
            </a:r>
            <a:r>
              <a:rPr lang="lt-LT" b="0" dirty="0" err="1"/>
              <a:t>Teams</a:t>
            </a:r>
            <a:r>
              <a:rPr lang="lt-LT" b="0" dirty="0"/>
              <a:t> pagalbos funkciją, suteikdami prieigą prie mokymo programų, patarimų ir palaikymo išteklių. (3-ioje šio pristatymo skaidrėje)</a:t>
            </a:r>
            <a:endParaRPr lang="lv-LV" b="0" dirty="0"/>
          </a:p>
        </p:txBody>
      </p:sp>
      <p:sp>
        <p:nvSpPr>
          <p:cNvPr id="4" name="Slaida numura vietturis 3"/>
          <p:cNvSpPr>
            <a:spLocks noGrp="1"/>
          </p:cNvSpPr>
          <p:nvPr>
            <p:ph type="sldNum" sz="quarter" idx="5"/>
          </p:nvPr>
        </p:nvSpPr>
        <p:spPr/>
        <p:txBody>
          <a:bodyPr/>
          <a:lstStyle/>
          <a:p>
            <a:fld id="{10F2277B-FC62-4E01-B806-85AED758B1AD}" type="slidenum">
              <a:rPr lang="lv-LV" smtClean="0"/>
              <a:t>13</a:t>
            </a:fld>
            <a:endParaRPr lang="lv-LV"/>
          </a:p>
        </p:txBody>
      </p:sp>
    </p:spTree>
    <p:extLst>
      <p:ext uri="{BB962C8B-B14F-4D97-AF65-F5344CB8AC3E}">
        <p14:creationId xmlns:p14="http://schemas.microsoft.com/office/powerpoint/2010/main" val="41168866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marL="0" indent="0">
              <a:buFont typeface="+mj-lt"/>
              <a:buNone/>
            </a:pPr>
            <a:endParaRPr lang="lv-LV" dirty="0"/>
          </a:p>
          <a:p>
            <a:pPr marL="228600" indent="-228600">
              <a:buFont typeface="+mj-lt"/>
              <a:buAutoNum type="arabicPeriod"/>
            </a:pPr>
            <a:r>
              <a:rPr lang="lt-LT" dirty="0"/>
              <a:t>Eikite į „Microsoft </a:t>
            </a:r>
            <a:r>
              <a:rPr lang="lt-LT" dirty="0" err="1"/>
              <a:t>Teams</a:t>
            </a:r>
            <a:r>
              <a:rPr lang="lt-LT" dirty="0"/>
              <a:t>“ svetainę: https://www.microsoft.com/en-us/microsoft-teams/free </a:t>
            </a:r>
          </a:p>
          <a:p>
            <a:pPr marL="228600" indent="-228600">
              <a:buFont typeface="+mj-lt"/>
              <a:buAutoNum type="arabicPeriod"/>
            </a:pPr>
            <a:r>
              <a:rPr lang="lt-LT" dirty="0"/>
              <a:t>Puslapyje spustelėkite mygtuką „Prisiregistruoti nemokamai“. Gali tekti prisijungti naudojant „Microsoft“ paskyrą arba sukurti ją, jei jos dar neturite.</a:t>
            </a:r>
          </a:p>
          <a:p>
            <a:pPr marL="228600" indent="-228600">
              <a:buFont typeface="+mj-lt"/>
              <a:buAutoNum type="arabicPeriod"/>
            </a:pPr>
            <a:r>
              <a:rPr lang="lt-LT" dirty="0"/>
              <a:t>Įveskite reikiamą informaciją: būsite paraginti įvesti savo el. pašto adresą ir susikurti „Microsoft“ paskyros slaptažodį. Jei naudojate esamą „Microsoft“ paskyrą, prisijunkite juos naudodami.</a:t>
            </a:r>
          </a:p>
          <a:p>
            <a:pPr marL="228600" indent="-228600">
              <a:buFont typeface="+mj-lt"/>
              <a:buAutoNum type="arabicPeriod"/>
            </a:pPr>
            <a:r>
              <a:rPr lang="lt-LT" dirty="0"/>
              <a:t>„Microsoft“ gali paprašyti atlikti patvirtinimo veiksmą, kad patvirtintų jūsų tapatybę. Tai gali apimti kodo, išsiųsto jūsų el. pašto adresu arba telefono numeriu, įvedimą.</a:t>
            </a:r>
          </a:p>
          <a:p>
            <a:pPr marL="228600" indent="-228600">
              <a:buFont typeface="+mj-lt"/>
              <a:buAutoNum type="arabicPeriod"/>
            </a:pPr>
            <a:r>
              <a:rPr lang="lt-LT" dirty="0"/>
              <a:t>Vykdykite ekrane pateikiamus nurodymus, kad užbaigtumėte registracijos procesą. Gali tekti sutikti su taisyklėmis ir sąlygomis.</a:t>
            </a:r>
          </a:p>
          <a:p>
            <a:pPr marL="228600" indent="-228600">
              <a:buFont typeface="+mj-lt"/>
              <a:buAutoNum type="arabicPeriod"/>
            </a:pPr>
            <a:r>
              <a:rPr lang="lt-LT" dirty="0"/>
              <a:t>Sėkmingai sukūrę paskyrą, galite pasiekti „Microsoft </a:t>
            </a:r>
            <a:r>
              <a:rPr lang="lt-LT" dirty="0" err="1"/>
              <a:t>Teams</a:t>
            </a:r>
            <a:r>
              <a:rPr lang="lt-LT" dirty="0"/>
              <a:t>“ naudodami žiniatinklio naršyklę arba atsisiųsdami darbalaukį ar mobiliąją programą.</a:t>
            </a:r>
          </a:p>
          <a:p>
            <a:pPr marL="228600" indent="-228600">
              <a:buFont typeface="+mj-lt"/>
              <a:buAutoNum type="arabicPeriod"/>
            </a:pPr>
            <a:r>
              <a:rPr lang="lt-LT" dirty="0"/>
              <a:t>Gausite prieigą prie nemokamos „Microsoft </a:t>
            </a:r>
            <a:r>
              <a:rPr lang="lt-LT" dirty="0" err="1"/>
              <a:t>Teams</a:t>
            </a:r>
            <a:r>
              <a:rPr lang="lt-LT" dirty="0"/>
              <a:t>“ versijos, kurioje galėsite kurti komandas arba prisijungti prie jų, bendrauti su kitais, vesti susitikimus ir naudotis bendradarbiavimo funkcijomis.</a:t>
            </a:r>
          </a:p>
          <a:p>
            <a:pPr marL="228600" indent="-228600">
              <a:buFont typeface="+mj-lt"/>
              <a:buAutoNum type="arabicPeriod"/>
            </a:pPr>
            <a:endParaRPr lang="lt-LT" dirty="0"/>
          </a:p>
          <a:p>
            <a:pPr marL="0" indent="0">
              <a:buFont typeface="+mj-lt"/>
              <a:buNone/>
            </a:pPr>
            <a:r>
              <a:rPr lang="lt-LT" dirty="0"/>
              <a:t>Atminkite, kad nemokama </a:t>
            </a:r>
            <a:r>
              <a:rPr lang="lt-LT" dirty="0" err="1"/>
              <a:t>Teams</a:t>
            </a:r>
            <a:r>
              <a:rPr lang="lt-LT" dirty="0"/>
              <a:t> versija turi tam tikrų apribojimų palyginti su mokamais planais, tačiau ji vis tiek yra patikimas bendradarbiavimo įrankis, tinkamas asmeniniam naudojimui ar mažoms komandoms.</a:t>
            </a:r>
            <a:endParaRPr lang="lv-LV" dirty="0"/>
          </a:p>
        </p:txBody>
      </p:sp>
      <p:sp>
        <p:nvSpPr>
          <p:cNvPr id="4" name="Slaida numura vietturis 3"/>
          <p:cNvSpPr>
            <a:spLocks noGrp="1"/>
          </p:cNvSpPr>
          <p:nvPr>
            <p:ph type="sldNum" sz="quarter" idx="5"/>
          </p:nvPr>
        </p:nvSpPr>
        <p:spPr/>
        <p:txBody>
          <a:bodyPr/>
          <a:lstStyle/>
          <a:p>
            <a:fld id="{10F2277B-FC62-4E01-B806-85AED758B1AD}" type="slidenum">
              <a:rPr lang="lv-LV" smtClean="0"/>
              <a:t>2</a:t>
            </a:fld>
            <a:endParaRPr lang="lv-LV"/>
          </a:p>
        </p:txBody>
      </p:sp>
    </p:spTree>
    <p:extLst>
      <p:ext uri="{BB962C8B-B14F-4D97-AF65-F5344CB8AC3E}">
        <p14:creationId xmlns:p14="http://schemas.microsoft.com/office/powerpoint/2010/main" val="39296636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r>
              <a:rPr lang="lt-LT" dirty="0"/>
              <a:t>Sąsajos apžvalga. Šoninė juosta.</a:t>
            </a:r>
          </a:p>
          <a:p>
            <a:r>
              <a:rPr lang="lt-LT" b="1" dirty="0"/>
              <a:t>Veikla:</a:t>
            </a:r>
          </a:p>
          <a:p>
            <a:r>
              <a:rPr lang="lt-LT" dirty="0"/>
              <a:t>Veiklos skiltis yra pranešimų centras, kuriame galite gauti naujausią informaciją apie paminėjimus, reakcijas ir įvairias sąveikas jūsų komandų veikloje. Tai leidžia filtruoti pranešimus pagal tipą (pvz., paminėjimus, mygtukus, kad patinka) ir tinkinti juos pagal prioritetą, tikslu efektyviai valdyti savo įsitraukimą.</a:t>
            </a:r>
          </a:p>
          <a:p>
            <a:endParaRPr lang="lt-LT" dirty="0"/>
          </a:p>
          <a:p>
            <a:r>
              <a:rPr lang="lt-LT" b="1" dirty="0"/>
              <a:t>Bendruomenė:</a:t>
            </a:r>
          </a:p>
          <a:p>
            <a:r>
              <a:rPr lang="lt-LT" dirty="0"/>
              <a:t>„Microsoft </a:t>
            </a:r>
            <a:r>
              <a:rPr lang="lt-LT" dirty="0" err="1"/>
              <a:t>Teams</a:t>
            </a:r>
            <a:r>
              <a:rPr lang="lt-LT" dirty="0"/>
              <a:t> (nemokamai) bendruomenė“ siūlo bendradarbiavimo aplinką, kurioje asmenys gali aktyviai dalyvauti, keistis įžvalgomis ir ugdyti kūrybiškumą. Nesvarbu, ar tvarkote savo vietinio aplinkosaugos klubo susirinkimus, koordinuojate lėšų rinkimą labdaros organizacijai ar ieškote sodininkystės patarimų iš kolegų entuziastų savo kaimynystėje, pakviesti kitus dalyvauti bendruomenės veikloje nėra lengva. Tai erdvė skirta bendradarbiauti tarp panašiai mąstančių asmenų, susijusių su įvairiomis iniciatyvomis ir pomėgiais. „Microsoft </a:t>
            </a:r>
            <a:r>
              <a:rPr lang="lt-LT" dirty="0" err="1"/>
              <a:t>Teams</a:t>
            </a:r>
            <a:r>
              <a:rPr lang="lt-LT" dirty="0"/>
              <a:t>“ bendruomenėms skirta funkcija šiuo metu pasiekiama tik programėlėje mobiliesiems.</a:t>
            </a:r>
          </a:p>
          <a:p>
            <a:endParaRPr lang="lt-LT" b="1" dirty="0"/>
          </a:p>
          <a:p>
            <a:r>
              <a:rPr lang="lt-LT" b="1" dirty="0"/>
              <a:t>Pokalbis:</a:t>
            </a:r>
          </a:p>
          <a:p>
            <a:r>
              <a:rPr lang="lt-LT" b="0" dirty="0"/>
              <a:t>„Chat“ suteikia prieigą prie asmeninių ir/ar grupinių pokalbių, leidžia tiesiogiai bendrauti su kolegomis, komandos nariais ar išore. Ji apima įvairias pranešimų siuntimo funkcijas, pvz., tekstą, jaustukus, failų bendrinimą ir skambinimo parinktis.</a:t>
            </a:r>
          </a:p>
          <a:p>
            <a:endParaRPr lang="lt-LT" b="0" dirty="0"/>
          </a:p>
          <a:p>
            <a:r>
              <a:rPr lang="lt-LT" b="1" dirty="0"/>
              <a:t>Kalendorius</a:t>
            </a:r>
            <a:r>
              <a:rPr lang="lt-LT" b="0" dirty="0"/>
              <a:t>:</a:t>
            </a:r>
          </a:p>
          <a:p>
            <a:r>
              <a:rPr lang="lt-LT" b="0" dirty="0"/>
              <a:t>Kalendorius integruoja jūsų tvarkaraštį, rodydamas susitikimų planavimo parinktis, suteikia tiesioginę prieigą prie suplanuotų susitikimų, leidžiančių dalyviams prisijungti prie jų tiesiai iš Kalendoriaus rodinio.</a:t>
            </a:r>
          </a:p>
          <a:p>
            <a:endParaRPr lang="lt-LT" b="0" dirty="0"/>
          </a:p>
          <a:p>
            <a:r>
              <a:rPr lang="lt-LT" b="1" dirty="0"/>
              <a:t>Pagalba</a:t>
            </a:r>
            <a:r>
              <a:rPr lang="lt-LT" b="0" dirty="0"/>
              <a:t>:</a:t>
            </a:r>
          </a:p>
          <a:p>
            <a:r>
              <a:rPr lang="lt-LT" b="0" dirty="0"/>
              <a:t>Pagalbos skiltyje siūloma prieiga prie palaikymo išteklių, DUK, vadovų ir mokymo programų vartotojams, ieškantiems pagalbos arba norintiems ištirti „Microsoft </a:t>
            </a:r>
            <a:r>
              <a:rPr lang="lt-LT" b="0" dirty="0" err="1"/>
              <a:t>Teams</a:t>
            </a:r>
            <a:r>
              <a:rPr lang="lt-LT" b="0" dirty="0"/>
              <a:t>“ </a:t>
            </a:r>
            <a:r>
              <a:rPr lang="lt-LT" b="0"/>
              <a:t>funkcijas.</a:t>
            </a:r>
            <a:endParaRPr lang="lt-LT" b="0" dirty="0"/>
          </a:p>
        </p:txBody>
      </p:sp>
      <p:sp>
        <p:nvSpPr>
          <p:cNvPr id="4" name="Slaida numura vietturis 3"/>
          <p:cNvSpPr>
            <a:spLocks noGrp="1"/>
          </p:cNvSpPr>
          <p:nvPr>
            <p:ph type="sldNum" sz="quarter" idx="5"/>
          </p:nvPr>
        </p:nvSpPr>
        <p:spPr/>
        <p:txBody>
          <a:bodyPr/>
          <a:lstStyle/>
          <a:p>
            <a:fld id="{10F2277B-FC62-4E01-B806-85AED758B1AD}" type="slidenum">
              <a:rPr lang="lv-LV" smtClean="0"/>
              <a:t>3</a:t>
            </a:fld>
            <a:endParaRPr lang="lv-LV"/>
          </a:p>
        </p:txBody>
      </p:sp>
    </p:spTree>
    <p:extLst>
      <p:ext uri="{BB962C8B-B14F-4D97-AF65-F5344CB8AC3E}">
        <p14:creationId xmlns:p14="http://schemas.microsoft.com/office/powerpoint/2010/main" val="11843979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r>
              <a:rPr lang="lt-LT" b="1" dirty="0"/>
              <a:t>Asmeniniai pokalbiai</a:t>
            </a:r>
            <a:r>
              <a:rPr lang="lt-LT" dirty="0"/>
              <a:t>:</a:t>
            </a:r>
          </a:p>
          <a:p>
            <a:pPr marL="171450" indent="-171450">
              <a:buFont typeface="Arial" panose="020B0604020202020204" pitchFamily="34" charset="0"/>
              <a:buChar char="•"/>
            </a:pPr>
            <a:r>
              <a:rPr lang="lt-LT" dirty="0"/>
              <a:t>Norėdami pradėti asmeninį pokalbį, šoninėje juostoje pasirinkite skirtuką „Pokalbiai“.</a:t>
            </a:r>
          </a:p>
          <a:p>
            <a:pPr marL="171450" indent="-171450">
              <a:buFont typeface="Arial" panose="020B0604020202020204" pitchFamily="34" charset="0"/>
              <a:buChar char="•"/>
            </a:pPr>
            <a:r>
              <a:rPr lang="lt-LT" dirty="0"/>
              <a:t>Įveskite asmens vardą paieškos juostoje arba pasirinkite iš naujausių kontaktų.</a:t>
            </a:r>
          </a:p>
          <a:p>
            <a:pPr marL="171450" indent="-171450">
              <a:buFont typeface="Arial" panose="020B0604020202020204" pitchFamily="34" charset="0"/>
              <a:buChar char="•"/>
            </a:pPr>
            <a:r>
              <a:rPr lang="lt-LT" dirty="0"/>
              <a:t>Įveskite savo pranešimą pokalbio lange apačioje ir paspauskite "</a:t>
            </a:r>
            <a:r>
              <a:rPr lang="lt-LT" dirty="0" err="1"/>
              <a:t>Enter</a:t>
            </a:r>
            <a:r>
              <a:rPr lang="lt-LT" dirty="0"/>
              <a:t>„.</a:t>
            </a:r>
          </a:p>
          <a:p>
            <a:pPr marL="171450" indent="-171450">
              <a:buFont typeface="Arial" panose="020B0604020202020204" pitchFamily="34" charset="0"/>
              <a:buChar char="•"/>
            </a:pPr>
            <a:r>
              <a:rPr lang="lt-LT" dirty="0"/>
              <a:t>Galite bendrinti failus, GIF, jaustukus ir planuoti susitikimus.</a:t>
            </a:r>
          </a:p>
          <a:p>
            <a:endParaRPr lang="lt-LT" dirty="0"/>
          </a:p>
          <a:p>
            <a:r>
              <a:rPr lang="lt-LT" b="1" dirty="0"/>
              <a:t>Grupiniai pokalbiai</a:t>
            </a:r>
            <a:r>
              <a:rPr lang="lt-LT" dirty="0"/>
              <a:t>:</a:t>
            </a:r>
          </a:p>
          <a:p>
            <a:pPr marL="171450" indent="-171450">
              <a:buFont typeface="Arial" panose="020B0604020202020204" pitchFamily="34" charset="0"/>
              <a:buChar char="•"/>
            </a:pPr>
            <a:r>
              <a:rPr lang="lt-LT" dirty="0"/>
              <a:t>Kurkite grupės pokalbius, pasirinkdami kelis kontaktus.</a:t>
            </a:r>
          </a:p>
          <a:p>
            <a:pPr marL="171450" indent="-171450">
              <a:buFont typeface="Arial" panose="020B0604020202020204" pitchFamily="34" charset="0"/>
              <a:buChar char="•"/>
            </a:pPr>
            <a:r>
              <a:rPr lang="lt-LT" dirty="0"/>
              <a:t>Suteikite grupės pokalbiui vardą ir pridėkite narių.</a:t>
            </a:r>
          </a:p>
          <a:p>
            <a:pPr marL="171450" indent="-171450">
              <a:buFont typeface="Arial" panose="020B0604020202020204" pitchFamily="34" charset="0"/>
              <a:buChar char="•"/>
            </a:pPr>
            <a:r>
              <a:rPr lang="lt-LT" dirty="0"/>
              <a:t>Grupiniai pokalbiai palaiko pokalbius su gijomis, todėl tame pačiame pokalbyje lengviau sekti skirtingas temas.</a:t>
            </a:r>
          </a:p>
          <a:p>
            <a:pPr marL="171450" indent="-171450">
              <a:buFont typeface="Arial" panose="020B0604020202020204" pitchFamily="34" charset="0"/>
              <a:buChar char="•"/>
            </a:pPr>
            <a:r>
              <a:rPr lang="lt-LT" dirty="0"/>
              <a:t>Naudokite „@“ ir asmens vardą taip užtikrindami, kad dalyviai gaus pranešimą.</a:t>
            </a:r>
          </a:p>
          <a:p>
            <a:pPr marL="171450" indent="-171450">
              <a:buFont typeface="Arial" panose="020B0604020202020204" pitchFamily="34" charset="0"/>
              <a:buChar char="•"/>
            </a:pPr>
            <a:r>
              <a:rPr lang="lt-LT" dirty="0"/>
              <a:t>Pranešimai įspėja kai kas nors pamini jus arba reaguoja į jūsų pranešimus, informuodami apie vykstančius pokalbius.</a:t>
            </a:r>
            <a:endParaRPr lang="lv-LV" dirty="0"/>
          </a:p>
          <a:p>
            <a:br>
              <a:rPr lang="en-US" dirty="0"/>
            </a:br>
            <a:r>
              <a:rPr lang="lt-LT" b="0" i="0" dirty="0">
                <a:solidFill>
                  <a:srgbClr val="374151"/>
                </a:solidFill>
                <a:effectLst/>
                <a:latin typeface="Söhne"/>
              </a:rPr>
              <a:t>Nemokamoje „Microsoft </a:t>
            </a:r>
            <a:r>
              <a:rPr lang="lt-LT" b="0" i="0" dirty="0" err="1">
                <a:solidFill>
                  <a:srgbClr val="374151"/>
                </a:solidFill>
                <a:effectLst/>
                <a:latin typeface="Söhne"/>
              </a:rPr>
              <a:t>Teams</a:t>
            </a:r>
            <a:r>
              <a:rPr lang="lt-LT" b="0" i="0" dirty="0">
                <a:solidFill>
                  <a:srgbClr val="374151"/>
                </a:solidFill>
                <a:effectLst/>
                <a:latin typeface="Söhne"/>
              </a:rPr>
              <a:t>“ versijoje vartotojai gali prisijungti prie susitikimų be „Microsoft“ paskyros.</a:t>
            </a:r>
          </a:p>
          <a:p>
            <a:endParaRPr lang="lt-LT" b="0" i="0" dirty="0">
              <a:solidFill>
                <a:srgbClr val="374151"/>
              </a:solidFill>
              <a:effectLst/>
              <a:latin typeface="Söhne"/>
            </a:endParaRPr>
          </a:p>
          <a:p>
            <a:r>
              <a:rPr lang="lt-LT" b="1" i="0" dirty="0">
                <a:solidFill>
                  <a:srgbClr val="374151"/>
                </a:solidFill>
                <a:effectLst/>
                <a:latin typeface="Söhne"/>
              </a:rPr>
              <a:t>Formatavimas ir priedai</a:t>
            </a:r>
            <a:r>
              <a:rPr lang="lt-LT" b="0" i="0" dirty="0">
                <a:solidFill>
                  <a:srgbClr val="374151"/>
                </a:solidFill>
                <a:effectLst/>
                <a:latin typeface="Söhne"/>
              </a:rPr>
              <a:t>: raiškiojo teksto formatavimo parinktys leidžia paryškinti tekstą kursyvu arba pridedant ženklelių. Pridėkite failus, vaizdus, ​​nuorodas, GIF prie pokalbio, kad galėtumėte bendrinti informaciją ar mediją.</a:t>
            </a:r>
          </a:p>
          <a:p>
            <a:endParaRPr lang="lt-LT" b="0" i="0" dirty="0">
              <a:solidFill>
                <a:srgbClr val="374151"/>
              </a:solidFill>
              <a:effectLst/>
              <a:latin typeface="Söhne"/>
            </a:endParaRPr>
          </a:p>
          <a:p>
            <a:r>
              <a:rPr lang="lt-LT" b="1" i="0" dirty="0">
                <a:solidFill>
                  <a:srgbClr val="374151"/>
                </a:solidFill>
                <a:effectLst/>
                <a:latin typeface="Söhne"/>
              </a:rPr>
              <a:t>Laiškų redagavimas ir trynimas</a:t>
            </a:r>
            <a:r>
              <a:rPr lang="lt-LT" b="0" i="0" dirty="0">
                <a:solidFill>
                  <a:srgbClr val="374151"/>
                </a:solidFill>
                <a:effectLst/>
                <a:latin typeface="Söhne"/>
              </a:rPr>
              <a:t>: Redaguokite išsiųstus pranešimus pasirinkdami pranešimą ir pasirinkę „Redaguoti“.</a:t>
            </a:r>
          </a:p>
          <a:p>
            <a:r>
              <a:rPr lang="lt-LT" b="0" i="0" dirty="0">
                <a:solidFill>
                  <a:srgbClr val="374151"/>
                </a:solidFill>
                <a:effectLst/>
                <a:latin typeface="Söhne"/>
              </a:rPr>
              <a:t>Jei reikia, ištrinkite pranešimus pasirinkdami pranešimą ir spustelėdami „Ištrinti“.</a:t>
            </a:r>
          </a:p>
          <a:p>
            <a:endParaRPr lang="lt-LT" b="0" i="0" dirty="0">
              <a:solidFill>
                <a:srgbClr val="374151"/>
              </a:solidFill>
              <a:effectLst/>
              <a:latin typeface="Söhne"/>
            </a:endParaRPr>
          </a:p>
          <a:p>
            <a:r>
              <a:rPr lang="lt-LT" b="1" i="0" dirty="0">
                <a:solidFill>
                  <a:srgbClr val="374151"/>
                </a:solidFill>
                <a:effectLst/>
                <a:latin typeface="Söhne"/>
              </a:rPr>
              <a:t>Pokalbių istorija ir paieška</a:t>
            </a:r>
            <a:r>
              <a:rPr lang="lt-LT" b="0" i="0" dirty="0">
                <a:solidFill>
                  <a:srgbClr val="374151"/>
                </a:solidFill>
                <a:effectLst/>
                <a:latin typeface="Söhne"/>
              </a:rPr>
              <a:t>: pasiekite pokalbių istoriją, kad peržiūrėtumėte ankstesnius pokalbius ir bendrinamus failus. Norėdami greitai rasti konkrečius pranešimus ar turinį pokalbiuose, naudokite paieškos funkciją.</a:t>
            </a:r>
            <a:endParaRPr lang="lv-LV" dirty="0"/>
          </a:p>
        </p:txBody>
      </p:sp>
      <p:sp>
        <p:nvSpPr>
          <p:cNvPr id="4" name="Slaida numura vietturis 3"/>
          <p:cNvSpPr>
            <a:spLocks noGrp="1"/>
          </p:cNvSpPr>
          <p:nvPr>
            <p:ph type="sldNum" sz="quarter" idx="5"/>
          </p:nvPr>
        </p:nvSpPr>
        <p:spPr/>
        <p:txBody>
          <a:bodyPr/>
          <a:lstStyle/>
          <a:p>
            <a:fld id="{10F2277B-FC62-4E01-B806-85AED758B1AD}" type="slidenum">
              <a:rPr lang="lv-LV" smtClean="0"/>
              <a:t>4</a:t>
            </a:fld>
            <a:endParaRPr lang="lv-LV"/>
          </a:p>
        </p:txBody>
      </p:sp>
    </p:spTree>
    <p:extLst>
      <p:ext uri="{BB962C8B-B14F-4D97-AF65-F5344CB8AC3E}">
        <p14:creationId xmlns:p14="http://schemas.microsoft.com/office/powerpoint/2010/main" val="35340950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r>
              <a:rPr lang="lt-LT" b="1" dirty="0"/>
              <a:t>Failų bendrinimas pokalbyje „Microsoft </a:t>
            </a:r>
            <a:r>
              <a:rPr lang="lt-LT" b="1" dirty="0" err="1"/>
              <a:t>Teams</a:t>
            </a:r>
            <a:r>
              <a:rPr lang="lt-LT" b="1" dirty="0"/>
              <a:t>“:</a:t>
            </a:r>
          </a:p>
          <a:p>
            <a:pPr marL="171450" indent="-171450">
              <a:buFont typeface="Arial" panose="020B0604020202020204" pitchFamily="34" charset="0"/>
              <a:buChar char="•"/>
            </a:pPr>
            <a:r>
              <a:rPr lang="lt-LT" u="sng" dirty="0"/>
              <a:t>Atidaryti pokalbį arba grupės pokalbį</a:t>
            </a:r>
            <a:r>
              <a:rPr lang="lt-LT" dirty="0"/>
              <a:t>: eikite į konkretų pokalbį arba grupės pokalbį, kuriame norite bendrinti failą.</a:t>
            </a:r>
          </a:p>
          <a:p>
            <a:pPr marL="171450" indent="-171450">
              <a:buFont typeface="Arial" panose="020B0604020202020204" pitchFamily="34" charset="0"/>
              <a:buChar char="•"/>
            </a:pPr>
            <a:r>
              <a:rPr lang="lt-LT" u="sng" dirty="0"/>
              <a:t>Pasiekti failų skyrių</a:t>
            </a:r>
            <a:r>
              <a:rPr lang="lt-LT" dirty="0"/>
              <a:t>: pokalbio lange suraskite ir spustelėkite skirtuką „Failai“ arba piktogramą. Šioje skiltyje paprastai rodomi visi bendrinami to pokalbio failai.</a:t>
            </a:r>
          </a:p>
          <a:p>
            <a:pPr marL="171450" indent="-171450">
              <a:buFont typeface="Arial" panose="020B0604020202020204" pitchFamily="34" charset="0"/>
              <a:buChar char="•"/>
            </a:pPr>
            <a:r>
              <a:rPr lang="lt-LT" i="0" u="sng" dirty="0"/>
              <a:t>Pridėti naują failą</a:t>
            </a:r>
            <a:r>
              <a:rPr lang="lt-LT" dirty="0"/>
              <a:t>: ieškokite parinkties „Įkelti“, kad įtrauktumėte naują failą. Spustelėkite jį ir pasirinkite failą, kurį norite bendrinti iš savo įrenginio.</a:t>
            </a:r>
          </a:p>
          <a:p>
            <a:pPr marL="171450" indent="-171450">
              <a:buFont typeface="Arial" panose="020B0604020202020204" pitchFamily="34" charset="0"/>
              <a:buChar char="•"/>
            </a:pPr>
            <a:r>
              <a:rPr lang="lt-LT" u="sng" dirty="0"/>
              <a:t>Failų bendrinimas</a:t>
            </a:r>
            <a:r>
              <a:rPr lang="lt-LT" dirty="0"/>
              <a:t>: įkeltas failas bus matomas ir pasiekiamas visiems to pokalbio dalyviams. Kiekvienas dalyvis gali peržiūrėti, atsisiųsti ir bendrauti su bendrinamu failu.</a:t>
            </a:r>
          </a:p>
        </p:txBody>
      </p:sp>
      <p:sp>
        <p:nvSpPr>
          <p:cNvPr id="4" name="Slaida numura vietturis 3"/>
          <p:cNvSpPr>
            <a:spLocks noGrp="1"/>
          </p:cNvSpPr>
          <p:nvPr>
            <p:ph type="sldNum" sz="quarter" idx="5"/>
          </p:nvPr>
        </p:nvSpPr>
        <p:spPr/>
        <p:txBody>
          <a:bodyPr/>
          <a:lstStyle/>
          <a:p>
            <a:fld id="{10F2277B-FC62-4E01-B806-85AED758B1AD}" type="slidenum">
              <a:rPr lang="lv-LV" smtClean="0"/>
              <a:t>5</a:t>
            </a:fld>
            <a:endParaRPr lang="lv-LV"/>
          </a:p>
        </p:txBody>
      </p:sp>
    </p:spTree>
    <p:extLst>
      <p:ext uri="{BB962C8B-B14F-4D97-AF65-F5344CB8AC3E}">
        <p14:creationId xmlns:p14="http://schemas.microsoft.com/office/powerpoint/2010/main" val="23862038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r>
              <a:rPr lang="lt-LT" dirty="0"/>
              <a:t>Vaizdo skambutis „Microsoft </a:t>
            </a:r>
            <a:r>
              <a:rPr lang="lt-LT" dirty="0" err="1"/>
              <a:t>Teams</a:t>
            </a:r>
            <a:r>
              <a:rPr lang="lt-LT" dirty="0"/>
              <a:t>“:</a:t>
            </a:r>
          </a:p>
          <a:p>
            <a:endParaRPr lang="lt-LT" dirty="0"/>
          </a:p>
          <a:p>
            <a:r>
              <a:rPr lang="lt-LT" dirty="0"/>
              <a:t>1. </a:t>
            </a:r>
            <a:r>
              <a:rPr lang="lt-LT" i="1" u="none" dirty="0"/>
              <a:t>Atidaryti pokalbių skyrių</a:t>
            </a:r>
            <a:r>
              <a:rPr lang="lt-LT" u="none" dirty="0"/>
              <a:t>: pasiekite „Microsoft </a:t>
            </a:r>
            <a:r>
              <a:rPr lang="lt-LT" u="none" dirty="0" err="1"/>
              <a:t>Teams</a:t>
            </a:r>
            <a:r>
              <a:rPr lang="lt-LT" u="none" dirty="0"/>
              <a:t>“ pokalbių skyrių.</a:t>
            </a:r>
          </a:p>
          <a:p>
            <a:r>
              <a:rPr lang="lt-LT" u="none" dirty="0"/>
              <a:t>2. </a:t>
            </a:r>
            <a:r>
              <a:rPr lang="lt-LT" i="1" u="none" dirty="0"/>
              <a:t>Pradėti naują susitikimą</a:t>
            </a:r>
            <a:r>
              <a:rPr lang="lt-LT" u="none" dirty="0"/>
              <a:t>: spustelėkite </a:t>
            </a:r>
            <a:r>
              <a:rPr lang="lt-LT" dirty="0"/>
              <a:t>„Pradėti naują susitikimą“.</a:t>
            </a:r>
          </a:p>
          <a:p>
            <a:r>
              <a:rPr lang="lt-LT" dirty="0"/>
              <a:t>3. </a:t>
            </a:r>
            <a:r>
              <a:rPr lang="lt-LT" i="1" u="none" dirty="0"/>
              <a:t>Pasirinkti „Pradėti susitikimą</a:t>
            </a:r>
            <a:r>
              <a:rPr lang="lt-LT" u="none" dirty="0"/>
              <a:t>“. Sukonfigūruokite nustatymus prieš prisijungdami. Pasirinkus „Gauti bendrinimo nuorodą“, sugeneruojamas unikalus </a:t>
            </a:r>
            <a:r>
              <a:rPr lang="lt-LT" dirty="0"/>
              <a:t>susitikimo URL. Ši nuoroda naudojama kaip prieigos taškas dalyviams prisijungti prie susitikimo.</a:t>
            </a:r>
          </a:p>
          <a:p>
            <a:r>
              <a:rPr lang="lt-LT" i="1" dirty="0"/>
              <a:t>4. Konfigūruoti garso nustatymus:</a:t>
            </a:r>
          </a:p>
          <a:p>
            <a:pPr marL="171450" indent="-171450">
              <a:buFont typeface="Arial" panose="020B0604020202020204" pitchFamily="34" charset="0"/>
              <a:buChar char="•"/>
            </a:pPr>
            <a:r>
              <a:rPr lang="lt-LT" dirty="0"/>
              <a:t>Pasirinkite pageidaujamą garso šaltinį (mikrofoną).</a:t>
            </a:r>
          </a:p>
          <a:p>
            <a:pPr marL="171450" indent="-171450">
              <a:buFont typeface="Arial" panose="020B0604020202020204" pitchFamily="34" charset="0"/>
              <a:buChar char="•"/>
            </a:pPr>
            <a:r>
              <a:rPr lang="lt-LT" dirty="0"/>
              <a:t>Išbandykite savo garso įrenginius, kad įsitikintumėte, jog jie veikia.</a:t>
            </a:r>
          </a:p>
          <a:p>
            <a:r>
              <a:rPr lang="lt-LT" dirty="0"/>
              <a:t>5</a:t>
            </a:r>
            <a:r>
              <a:rPr lang="lt-LT" i="1" dirty="0"/>
              <a:t>. Konfigūruoti vaizdo nustatymus</a:t>
            </a:r>
            <a:r>
              <a:rPr lang="lt-LT" dirty="0"/>
              <a:t>:</a:t>
            </a:r>
          </a:p>
          <a:p>
            <a:pPr marL="171450" indent="-171450">
              <a:buFont typeface="Arial" panose="020B0604020202020204" pitchFamily="34" charset="0"/>
              <a:buChar char="•"/>
            </a:pPr>
            <a:r>
              <a:rPr lang="lt-LT" dirty="0"/>
              <a:t>Pasirinkite kamerą.</a:t>
            </a:r>
          </a:p>
          <a:p>
            <a:pPr marL="171450" indent="-171450">
              <a:buFont typeface="Arial" panose="020B0604020202020204" pitchFamily="34" charset="0"/>
              <a:buChar char="•"/>
            </a:pPr>
            <a:r>
              <a:rPr lang="lt-LT" dirty="0"/>
              <a:t>Jei reikia, pakoreguokite kameros nustatymus, pvz., ryškumą, kontrastą ar skiriamąją gebą.</a:t>
            </a:r>
          </a:p>
          <a:p>
            <a:pPr marL="171450" indent="-171450">
              <a:buFont typeface="Arial" panose="020B0604020202020204" pitchFamily="34" charset="0"/>
              <a:buChar char="•"/>
            </a:pPr>
            <a:r>
              <a:rPr lang="lt-LT" dirty="0"/>
              <a:t>Peržiūrėkite vaizdo įrašą tikslu įsitikinti ar jis rodomas tinkamai.</a:t>
            </a:r>
          </a:p>
          <a:p>
            <a:endParaRPr lang="lt-LT" dirty="0"/>
          </a:p>
          <a:p>
            <a:r>
              <a:rPr lang="lt-LT" dirty="0"/>
              <a:t>6. </a:t>
            </a:r>
            <a:r>
              <a:rPr lang="lt-LT" i="1" dirty="0"/>
              <a:t>Nurodykite susitikimo pavadinimą</a:t>
            </a:r>
            <a:r>
              <a:rPr lang="lt-LT" dirty="0"/>
              <a:t> arba pavadinimą, kad padėtumėte dalyviams suprasti jo tikslą.</a:t>
            </a:r>
          </a:p>
          <a:p>
            <a:r>
              <a:rPr lang="lt-LT" dirty="0"/>
              <a:t>7</a:t>
            </a:r>
            <a:r>
              <a:rPr lang="lt-LT" i="1" dirty="0"/>
              <a:t>. Spustelėkite „Prisijungti dabar“</a:t>
            </a:r>
            <a:r>
              <a:rPr lang="lt-LT" dirty="0"/>
              <a:t>, kad patektumėte į posėdžių salę su sukonfigūruotais garso ir vaizdo nustatymais.</a:t>
            </a:r>
            <a:endParaRPr lang="en-US" dirty="0"/>
          </a:p>
        </p:txBody>
      </p:sp>
      <p:sp>
        <p:nvSpPr>
          <p:cNvPr id="4" name="Slaida numura vietturis 3"/>
          <p:cNvSpPr>
            <a:spLocks noGrp="1"/>
          </p:cNvSpPr>
          <p:nvPr>
            <p:ph type="sldNum" sz="quarter" idx="5"/>
          </p:nvPr>
        </p:nvSpPr>
        <p:spPr/>
        <p:txBody>
          <a:bodyPr/>
          <a:lstStyle/>
          <a:p>
            <a:fld id="{10F2277B-FC62-4E01-B806-85AED758B1AD}" type="slidenum">
              <a:rPr lang="lv-LV" smtClean="0"/>
              <a:t>6</a:t>
            </a:fld>
            <a:endParaRPr lang="lv-LV"/>
          </a:p>
        </p:txBody>
      </p:sp>
    </p:spTree>
    <p:extLst>
      <p:ext uri="{BB962C8B-B14F-4D97-AF65-F5344CB8AC3E}">
        <p14:creationId xmlns:p14="http://schemas.microsoft.com/office/powerpoint/2010/main" val="20717008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marL="0" indent="0">
              <a:buFont typeface="+mj-lt"/>
              <a:buNone/>
            </a:pPr>
            <a:r>
              <a:rPr lang="lt-LT" b="1" dirty="0"/>
              <a:t>Pakviesti dalyvius:</a:t>
            </a:r>
          </a:p>
          <a:p>
            <a:pPr marL="0" indent="0">
              <a:buFont typeface="+mj-lt"/>
              <a:buNone/>
            </a:pPr>
            <a:r>
              <a:rPr lang="lt-LT" dirty="0"/>
              <a:t>	</a:t>
            </a:r>
            <a:r>
              <a:rPr lang="lt-LT" u="sng" dirty="0"/>
              <a:t>Kopijuoti susitikimo nuorodą</a:t>
            </a:r>
            <a:r>
              <a:rPr lang="lt-LT" dirty="0"/>
              <a:t>:</a:t>
            </a:r>
          </a:p>
          <a:p>
            <a:pPr marL="628650" lvl="1" indent="-171450">
              <a:buFont typeface="Arial" panose="020B0604020202020204" pitchFamily="34" charset="0"/>
              <a:buChar char="•"/>
            </a:pPr>
            <a:r>
              <a:rPr lang="lt-LT" dirty="0"/>
              <a:t>Pradėjus susitikimą, </a:t>
            </a:r>
            <a:r>
              <a:rPr lang="lt-LT" dirty="0" err="1"/>
              <a:t>Teams</a:t>
            </a:r>
            <a:r>
              <a:rPr lang="lt-LT" dirty="0"/>
              <a:t> sugeneruoja unikalią susitikimo nuorodą.</a:t>
            </a:r>
          </a:p>
          <a:p>
            <a:pPr marL="628650" lvl="1" indent="-171450">
              <a:buFont typeface="Arial" panose="020B0604020202020204" pitchFamily="34" charset="0"/>
              <a:buChar char="•"/>
            </a:pPr>
            <a:r>
              <a:rPr lang="lt-LT" dirty="0"/>
              <a:t>Jei norite rankiniu būdu nukopijuoti URL, spustelėkite „Kopijuoti susitikimo nuorodą“.</a:t>
            </a:r>
          </a:p>
          <a:p>
            <a:pPr marL="628650" lvl="1" indent="-171450">
              <a:buFont typeface="Arial" panose="020B0604020202020204" pitchFamily="34" charset="0"/>
              <a:buChar char="•"/>
            </a:pPr>
            <a:r>
              <a:rPr lang="lt-LT" dirty="0"/>
              <a:t>Įklijuokite nuorodą į el. laišką, pokalbį ar bet kurią komunikacijos platformą, kad galėtumėte ja tiesiogiai bendrinti su dalyviais.</a:t>
            </a:r>
          </a:p>
          <a:p>
            <a:pPr marL="0" indent="0">
              <a:buFont typeface="+mj-lt"/>
              <a:buNone/>
            </a:pPr>
            <a:endParaRPr lang="lt-LT" dirty="0"/>
          </a:p>
          <a:p>
            <a:pPr marL="0" indent="0">
              <a:buFont typeface="+mj-lt"/>
              <a:buNone/>
            </a:pPr>
            <a:r>
              <a:rPr lang="lt-LT" u="none" dirty="0"/>
              <a:t>	</a:t>
            </a:r>
            <a:r>
              <a:rPr lang="lt-LT" u="sng" dirty="0"/>
              <a:t>Bendrinkite naudodami „Outlook“ kalendorių</a:t>
            </a:r>
            <a:r>
              <a:rPr lang="lt-LT" dirty="0"/>
              <a:t>“:</a:t>
            </a:r>
          </a:p>
          <a:p>
            <a:pPr marL="628650" lvl="1" indent="-171450">
              <a:buFont typeface="Arial" panose="020B0604020202020204" pitchFamily="34" charset="0"/>
              <a:buChar char="•"/>
            </a:pPr>
            <a:r>
              <a:rPr lang="lt-LT" dirty="0"/>
              <a:t>„</a:t>
            </a:r>
            <a:r>
              <a:rPr lang="lt-LT" dirty="0" err="1"/>
              <a:t>Teams</a:t>
            </a:r>
            <a:r>
              <a:rPr lang="lt-LT" dirty="0"/>
              <a:t>“ spustelėkite „Bendrinti per Outlook kalendorių“.</a:t>
            </a:r>
          </a:p>
          <a:p>
            <a:pPr marL="628650" lvl="1" indent="-171450">
              <a:buFont typeface="Arial" panose="020B0604020202020204" pitchFamily="34" charset="0"/>
              <a:buChar char="•"/>
            </a:pPr>
            <a:r>
              <a:rPr lang="lt-LT" dirty="0"/>
              <a:t>Šis veiksmas sugeneruoja „Outlook“ kalendoriaus kvietimą, su susitikimo informacija.</a:t>
            </a:r>
          </a:p>
          <a:p>
            <a:pPr marL="628650" lvl="1" indent="-171450">
              <a:buFont typeface="Arial" panose="020B0604020202020204" pitchFamily="34" charset="0"/>
              <a:buChar char="•"/>
            </a:pPr>
            <a:r>
              <a:rPr lang="lt-LT" dirty="0"/>
              <a:t>Pridėkite dalyvių el. pašto adresus, nustatykite susitikimo laiką ir tinkinkite kvietimą.</a:t>
            </a:r>
          </a:p>
          <a:p>
            <a:pPr marL="628650" lvl="1" indent="-171450">
              <a:buFont typeface="Arial" panose="020B0604020202020204" pitchFamily="34" charset="0"/>
              <a:buChar char="•"/>
            </a:pPr>
            <a:r>
              <a:rPr lang="lt-LT" dirty="0"/>
              <a:t>Siųskite kalendoriaus kvietimą tiesiai iš </a:t>
            </a:r>
            <a:r>
              <a:rPr lang="lt-LT" dirty="0" err="1"/>
              <a:t>Teams</a:t>
            </a:r>
            <a:r>
              <a:rPr lang="lt-LT" dirty="0"/>
              <a:t> į dalyvių "Outlook" paskyras.</a:t>
            </a:r>
            <a:endParaRPr lang="lv-LV" dirty="0"/>
          </a:p>
          <a:p>
            <a:pPr marL="457200" lvl="1" indent="0">
              <a:buFont typeface="Arial" panose="020B0604020202020204" pitchFamily="34" charset="0"/>
              <a:buNone/>
            </a:pPr>
            <a:r>
              <a:rPr lang="lt-LT" i="0" u="none" dirty="0"/>
              <a:t>	</a:t>
            </a:r>
          </a:p>
          <a:p>
            <a:pPr marL="457200" lvl="1" indent="0">
              <a:buFont typeface="Arial" panose="020B0604020202020204" pitchFamily="34" charset="0"/>
              <a:buNone/>
            </a:pPr>
            <a:r>
              <a:rPr lang="lt-LT" i="0" u="none" dirty="0"/>
              <a:t>	</a:t>
            </a:r>
            <a:r>
              <a:rPr lang="lt-LT" i="0" u="sng" dirty="0"/>
              <a:t>Bendrinti per „Google“ kalendorių:</a:t>
            </a:r>
          </a:p>
          <a:p>
            <a:pPr marL="628650" lvl="1" indent="-171450">
              <a:buFont typeface="Arial" panose="020B0604020202020204" pitchFamily="34" charset="0"/>
              <a:buChar char="•"/>
            </a:pPr>
            <a:r>
              <a:rPr lang="lt-LT" i="0" u="none" dirty="0"/>
              <a:t>„</a:t>
            </a:r>
            <a:r>
              <a:rPr lang="lt-LT" i="0" u="none" dirty="0" err="1"/>
              <a:t>Teams</a:t>
            </a:r>
            <a:r>
              <a:rPr lang="lt-LT" i="0" u="none" dirty="0"/>
              <a:t>“ pasirinkite „Bendrinti per „Google“ kalendorių“.</a:t>
            </a:r>
          </a:p>
          <a:p>
            <a:pPr marL="628650" lvl="1" indent="-171450">
              <a:buFont typeface="Arial" panose="020B0604020202020204" pitchFamily="34" charset="0"/>
              <a:buChar char="•"/>
            </a:pPr>
            <a:r>
              <a:rPr lang="lt-LT" sz="1200" kern="1200" dirty="0" err="1">
                <a:solidFill>
                  <a:schemeClr val="tx1"/>
                </a:solidFill>
                <a:latin typeface="+mn-lt"/>
                <a:ea typeface="+mn-ea"/>
                <a:cs typeface="+mn-cs"/>
              </a:rPr>
              <a:t>Teams</a:t>
            </a:r>
            <a:r>
              <a:rPr lang="lt-LT" sz="1200" kern="1200" dirty="0">
                <a:solidFill>
                  <a:schemeClr val="tx1"/>
                </a:solidFill>
                <a:latin typeface="+mn-lt"/>
                <a:ea typeface="+mn-ea"/>
                <a:cs typeface="+mn-cs"/>
              </a:rPr>
              <a:t> sukuria „Google“ kalendoriaus įvykį su susitikimo informacija.</a:t>
            </a:r>
          </a:p>
          <a:p>
            <a:pPr marL="628650" lvl="1" indent="-171450">
              <a:buFont typeface="Arial" panose="020B0604020202020204" pitchFamily="34" charset="0"/>
              <a:buChar char="•"/>
            </a:pPr>
            <a:r>
              <a:rPr lang="lt-LT" sz="1200" kern="1200" dirty="0">
                <a:solidFill>
                  <a:schemeClr val="tx1"/>
                </a:solidFill>
                <a:latin typeface="+mn-lt"/>
                <a:ea typeface="+mn-ea"/>
                <a:cs typeface="+mn-cs"/>
              </a:rPr>
              <a:t>Pridėkite dalyvių el. pašto adresus, nustatykite susitikimo datą ir laiką bei tinkinkite įvykio informaciją.</a:t>
            </a:r>
          </a:p>
          <a:p>
            <a:pPr marL="628650" lvl="1" indent="-171450">
              <a:buFont typeface="Arial" panose="020B0604020202020204" pitchFamily="34" charset="0"/>
              <a:buChar char="•"/>
            </a:pPr>
            <a:r>
              <a:rPr lang="lt-LT" sz="1200" kern="1200" dirty="0">
                <a:solidFill>
                  <a:schemeClr val="tx1"/>
                </a:solidFill>
                <a:latin typeface="+mn-lt"/>
                <a:ea typeface="+mn-ea"/>
                <a:cs typeface="+mn-cs"/>
              </a:rPr>
              <a:t>Bendrinkite kvietimą į susitikimą tiesiogiai iš „</a:t>
            </a:r>
            <a:r>
              <a:rPr lang="lt-LT" sz="1200" kern="1200" dirty="0" err="1">
                <a:solidFill>
                  <a:schemeClr val="tx1"/>
                </a:solidFill>
                <a:latin typeface="+mn-lt"/>
                <a:ea typeface="+mn-ea"/>
                <a:cs typeface="+mn-cs"/>
              </a:rPr>
              <a:t>Teams</a:t>
            </a:r>
            <a:r>
              <a:rPr lang="lt-LT" sz="1200" kern="1200" dirty="0">
                <a:solidFill>
                  <a:schemeClr val="tx1"/>
                </a:solidFill>
                <a:latin typeface="+mn-lt"/>
                <a:ea typeface="+mn-ea"/>
                <a:cs typeface="+mn-cs"/>
              </a:rPr>
              <a:t>“ su dalyvių „Google“ kalendoriaus paskyromis.</a:t>
            </a:r>
          </a:p>
          <a:p>
            <a:pPr marL="457200" lvl="1" indent="0">
              <a:buFont typeface="Arial" panose="020B0604020202020204" pitchFamily="34" charset="0"/>
              <a:buNone/>
            </a:pPr>
            <a:endParaRPr lang="lt-LT" sz="1200" kern="1200" dirty="0">
              <a:solidFill>
                <a:schemeClr val="tx1"/>
              </a:solidFill>
              <a:latin typeface="+mn-lt"/>
              <a:ea typeface="+mn-ea"/>
              <a:cs typeface="+mn-cs"/>
            </a:endParaRPr>
          </a:p>
          <a:p>
            <a:pPr marL="457200" lvl="1" indent="0">
              <a:buFont typeface="Arial" panose="020B0604020202020204" pitchFamily="34" charset="0"/>
              <a:buNone/>
            </a:pPr>
            <a:r>
              <a:rPr lang="lt-LT" i="0" u="none" dirty="0"/>
              <a:t>	</a:t>
            </a:r>
            <a:r>
              <a:rPr lang="lt-LT" i="0" u="sng" dirty="0"/>
              <a:t>Bendrinkite numatytuoju el. paštu, kad galėtumėte tiesiogiai siųsti kvietimus:</a:t>
            </a:r>
          </a:p>
          <a:p>
            <a:pPr marL="628650" lvl="1" indent="-171450">
              <a:buFont typeface="Arial" panose="020B0604020202020204" pitchFamily="34" charset="0"/>
              <a:buChar char="•"/>
            </a:pPr>
            <a:r>
              <a:rPr lang="lt-LT" i="0" u="none" dirty="0"/>
              <a:t>Taip atidaroma numatytoji el. pašto programa (pvz., „Outlook“ arba bet kuri susijusi el. pašto programa).</a:t>
            </a:r>
          </a:p>
          <a:p>
            <a:pPr marL="628650" lvl="1" indent="-171450">
              <a:buFont typeface="Arial" panose="020B0604020202020204" pitchFamily="34" charset="0"/>
              <a:buChar char="•"/>
            </a:pPr>
            <a:r>
              <a:rPr lang="lt-LT" i="0" u="none" dirty="0"/>
              <a:t>Sukurkite el. laišką su išsamia susitikimo informacija ir pakvieskite dalyvius įvesdami jų el. pašto adresus rankiniu būdu.</a:t>
            </a:r>
          </a:p>
          <a:p>
            <a:pPr marL="628650" lvl="1" indent="-171450">
              <a:buFont typeface="Arial" panose="020B0604020202020204" pitchFamily="34" charset="0"/>
              <a:buChar char="•"/>
            </a:pPr>
            <a:r>
              <a:rPr lang="lt-LT" i="0" u="none" dirty="0"/>
              <a:t>„</a:t>
            </a:r>
            <a:r>
              <a:rPr lang="lt-LT" i="0" u="none" dirty="0" err="1"/>
              <a:t>Teams</a:t>
            </a:r>
            <a:r>
              <a:rPr lang="lt-LT" i="0" u="none" dirty="0"/>
              <a:t>“ pasirinkite „Bendrinti naudojant numatytąjį el. paštą“.</a:t>
            </a:r>
          </a:p>
          <a:p>
            <a:endParaRPr lang="lv-LV" dirty="0"/>
          </a:p>
        </p:txBody>
      </p:sp>
      <p:sp>
        <p:nvSpPr>
          <p:cNvPr id="4" name="Slaida numura vietturis 3"/>
          <p:cNvSpPr>
            <a:spLocks noGrp="1"/>
          </p:cNvSpPr>
          <p:nvPr>
            <p:ph type="sldNum" sz="quarter" idx="5"/>
          </p:nvPr>
        </p:nvSpPr>
        <p:spPr/>
        <p:txBody>
          <a:bodyPr/>
          <a:lstStyle/>
          <a:p>
            <a:fld id="{10F2277B-FC62-4E01-B806-85AED758B1AD}" type="slidenum">
              <a:rPr lang="lv-LV" smtClean="0"/>
              <a:t>7</a:t>
            </a:fld>
            <a:endParaRPr lang="lv-LV"/>
          </a:p>
        </p:txBody>
      </p:sp>
    </p:spTree>
    <p:extLst>
      <p:ext uri="{BB962C8B-B14F-4D97-AF65-F5344CB8AC3E}">
        <p14:creationId xmlns:p14="http://schemas.microsoft.com/office/powerpoint/2010/main" val="13043232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r>
              <a:rPr lang="lt-LT" b="1" dirty="0"/>
              <a:t>Vaizdo susitikimų funkcijos:</a:t>
            </a:r>
          </a:p>
          <a:p>
            <a:r>
              <a:rPr lang="lt-LT" b="1" dirty="0"/>
              <a:t>Pokalbiai: </a:t>
            </a:r>
            <a:r>
              <a:rPr lang="lt-LT" b="0" dirty="0"/>
              <a:t>veikia kaip vykstančių pokalbių centras, leidžiantis vartotojams įsitraukti į asmeninius arba grupinius pokalbius. Pokalbių metu vartotojai gali bendrinti failus, planuoti susitikimus ir bendradarbiauti pokalbių formatu. </a:t>
            </a:r>
          </a:p>
          <a:p>
            <a:endParaRPr lang="lt-LT" b="0" dirty="0"/>
          </a:p>
          <a:p>
            <a:r>
              <a:rPr lang="lt-LT" b="1" dirty="0"/>
              <a:t>Žmonės</a:t>
            </a:r>
            <a:r>
              <a:rPr lang="lt-LT" b="0" dirty="0"/>
              <a:t>: rodo dabartinio pokalbio ar susitikimo dalyvius. Tai suteikia išsamų vaizdą apie tai, kas dalyvauja susitikime, leidžiant šeimininkams ar dalyviams valdyti dalyvius, peržiūrėti išsamią dalyvio informaciją ir bendrauti su diskusijoje dalyvaujančiais asmenimis.</a:t>
            </a:r>
          </a:p>
          <a:p>
            <a:endParaRPr lang="lt-LT" b="1" dirty="0"/>
          </a:p>
          <a:p>
            <a:r>
              <a:rPr lang="lt-LT" b="1" dirty="0"/>
              <a:t>Pakelti ranką: </a:t>
            </a:r>
            <a:r>
              <a:rPr lang="lt-LT" b="0" dirty="0"/>
              <a:t>nežodinė priemonė susitikimo dalyviams pranešti apie norą kalbėti. Tai veiksmingas būdas valdyti pokalbių srautą didesnių susitikimų metu, užtikrinant tvarkingą dalyvavimą ir sąžiningą eilių priėmimą.</a:t>
            </a:r>
          </a:p>
          <a:p>
            <a:endParaRPr lang="lt-LT" b="0" dirty="0"/>
          </a:p>
          <a:p>
            <a:r>
              <a:rPr lang="lt-LT" b="1" dirty="0"/>
              <a:t>Reaguoti:</a:t>
            </a:r>
            <a:r>
              <a:rPr lang="lt-LT" b="0" dirty="0"/>
              <a:t>  leidžia dalyviams išreikšti savo jausmus naudojant jaustukus susitikimų ar pokalbių metu. Tai būdas nedelsiant perduoti grįžtamąjį ryšį, emocijas ar atsakymus, nepertraukiant vykstančio pokalbio.</a:t>
            </a:r>
            <a:endParaRPr lang="lv-LV" b="0" dirty="0"/>
          </a:p>
          <a:p>
            <a:endParaRPr lang="lt-LT" b="1" dirty="0"/>
          </a:p>
          <a:p>
            <a:r>
              <a:rPr lang="lt-LT" b="1" dirty="0"/>
              <a:t>Rodymas: </a:t>
            </a:r>
            <a:r>
              <a:rPr lang="lt-LT" b="0" dirty="0"/>
              <a:t>leidžia vartotojams per susitikimus perjungti skirtingas peržiūros parinktis. Vartotojai gali pasirinkti iš skirtingų išdėstymų, pvz., galerijos rodinio (vienu metu rodomi keli dalyviai) arba garsiakalbio rodinį (paryškina aktyvųjį garsiakalbį).</a:t>
            </a:r>
          </a:p>
          <a:p>
            <a:endParaRPr lang="lt-LT" b="0" dirty="0"/>
          </a:p>
          <a:p>
            <a:r>
              <a:rPr lang="lt-LT" b="1" dirty="0"/>
              <a:t>Daugiau:</a:t>
            </a:r>
            <a:r>
              <a:rPr lang="lt-LT" b="0" dirty="0"/>
              <a:t> papildomos parinktys:</a:t>
            </a:r>
          </a:p>
          <a:p>
            <a:r>
              <a:rPr lang="lt-LT" b="0" u="sng" dirty="0"/>
              <a:t>Susitikimo informacija</a:t>
            </a:r>
            <a:r>
              <a:rPr lang="lt-LT" b="0" dirty="0"/>
              <a:t>: rodoma svarbi informacija apie vykstantį susitikimą, įskaitant informaciją apie dalyvį ir susitikimo trukmę.</a:t>
            </a:r>
          </a:p>
          <a:p>
            <a:r>
              <a:rPr lang="lt-LT" b="0" u="sng" dirty="0"/>
              <a:t>Kalba</a:t>
            </a:r>
            <a:r>
              <a:rPr lang="lt-LT" b="0" dirty="0"/>
              <a:t>: leidžia vartotojams koreguoti kalbos nuostatas.</a:t>
            </a:r>
          </a:p>
          <a:p>
            <a:r>
              <a:rPr lang="lt-LT" b="0" u="sng" dirty="0"/>
              <a:t>Nustatymai:</a:t>
            </a:r>
            <a:r>
              <a:rPr lang="lt-LT" b="0" dirty="0"/>
              <a:t> suteikia prieigą prie platesnių „</a:t>
            </a:r>
            <a:r>
              <a:rPr lang="lt-LT" b="0" dirty="0" err="1"/>
              <a:t>Teams</a:t>
            </a:r>
            <a:r>
              <a:rPr lang="lt-LT" b="0" dirty="0"/>
              <a:t>“ nustatymų, leidžiančių tinkinti pranešimus, privatumo konfigūracijas programoje.</a:t>
            </a:r>
          </a:p>
          <a:p>
            <a:endParaRPr lang="lt-LT" b="0" dirty="0"/>
          </a:p>
          <a:p>
            <a:r>
              <a:rPr lang="lt-LT" b="1" dirty="0"/>
              <a:t>Kamera:</a:t>
            </a:r>
            <a:r>
              <a:rPr lang="lt-LT" b="0" dirty="0"/>
              <a:t> leidžia vartotojams įjungti arba išjungti kamerą susitikimų ar vaizdo skambučių metu. Tai suteikia dalyviams galimybę valdyti savo vaizdo įrašų sklaidos kanalą ir, jei reikia, gali rodyti arba slėpti vaizdo įrašų srautą.</a:t>
            </a:r>
          </a:p>
          <a:p>
            <a:endParaRPr lang="lt-LT" b="0" dirty="0"/>
          </a:p>
          <a:p>
            <a:r>
              <a:rPr lang="lt-LT" b="1" dirty="0"/>
              <a:t>Mikrofonas:</a:t>
            </a:r>
            <a:r>
              <a:rPr lang="lt-LT" b="0" dirty="0"/>
              <a:t> leidžia vartotojams nutildyti arba įjungti mikrofoną, valdyti garso įvestį susitikimų ar skambučių metu. Tai leidžia dalyviams prisidėti prie diskusijų arba išlikti nutildytiems, kai nekalba.</a:t>
            </a:r>
          </a:p>
          <a:p>
            <a:endParaRPr lang="lt-LT" b="0" dirty="0"/>
          </a:p>
          <a:p>
            <a:r>
              <a:rPr lang="lt-LT" b="1" dirty="0"/>
              <a:t>Bendrinti</a:t>
            </a:r>
            <a:r>
              <a:rPr lang="lt-LT" b="0" dirty="0"/>
              <a:t>: palengvina ekranų, konkrečių programų ar failų bendrinimą susitikimų ar skambučių metu, palaiko bendradarbiavimą, nes dalyviams leidžiama rodyti turinį pristatymams ar diskusijoms.</a:t>
            </a:r>
          </a:p>
          <a:p>
            <a:endParaRPr lang="lt-LT" b="0" dirty="0"/>
          </a:p>
          <a:p>
            <a:r>
              <a:rPr lang="lt-LT" b="1" dirty="0"/>
              <a:t>Išeiti:</a:t>
            </a:r>
            <a:r>
              <a:rPr lang="lt-LT" b="0" dirty="0"/>
              <a:t> leidžia dalyviams išeiti iš vykstančio susitikimo ar pokalbio.</a:t>
            </a:r>
            <a:endParaRPr lang="lv-LV" b="0" dirty="0"/>
          </a:p>
        </p:txBody>
      </p:sp>
      <p:sp>
        <p:nvSpPr>
          <p:cNvPr id="4" name="Slaida numura vietturis 3"/>
          <p:cNvSpPr>
            <a:spLocks noGrp="1"/>
          </p:cNvSpPr>
          <p:nvPr>
            <p:ph type="sldNum" sz="quarter" idx="5"/>
          </p:nvPr>
        </p:nvSpPr>
        <p:spPr/>
        <p:txBody>
          <a:bodyPr/>
          <a:lstStyle/>
          <a:p>
            <a:fld id="{10F2277B-FC62-4E01-B806-85AED758B1AD}" type="slidenum">
              <a:rPr lang="lv-LV" smtClean="0"/>
              <a:t>8</a:t>
            </a:fld>
            <a:endParaRPr lang="lv-LV"/>
          </a:p>
        </p:txBody>
      </p:sp>
    </p:spTree>
    <p:extLst>
      <p:ext uri="{BB962C8B-B14F-4D97-AF65-F5344CB8AC3E}">
        <p14:creationId xmlns:p14="http://schemas.microsoft.com/office/powerpoint/2010/main" val="7352587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r>
              <a:rPr lang="lt-LT" dirty="0"/>
              <a:t>Ekrano bendrinimas:</a:t>
            </a:r>
          </a:p>
          <a:p>
            <a:r>
              <a:rPr lang="lt-LT" dirty="0"/>
              <a:t>1. Spustelėkite „Bendrinti“: įrankių juostoje. </a:t>
            </a:r>
          </a:p>
          <a:p>
            <a:r>
              <a:rPr lang="lt-LT" dirty="0"/>
              <a:t>2. Atsidarys langas, kuriame galėsite bendrinti visą ekraną, konkrečios programos langą arba interneto naršyklės skirtuką. Pasirinkite norimą parinktį.</a:t>
            </a:r>
          </a:p>
          <a:p>
            <a:r>
              <a:rPr lang="lt-LT" dirty="0"/>
              <a:t>3. Pasirinkite Bendrinti sistemos garsą (pasirenkama): jei norite bendrinti sistemos garsą kartu su ekranu.</a:t>
            </a:r>
          </a:p>
          <a:p>
            <a:r>
              <a:rPr lang="lt-LT" dirty="0"/>
              <a:t>4. Spustelėkite turinį, kurį norite bendrinti, tada pasirinkite „Bendrinti“.</a:t>
            </a:r>
          </a:p>
          <a:p>
            <a:r>
              <a:rPr lang="lt-LT" dirty="0"/>
              <a:t>5. Norėdami sustabdyti bendrinimą, įrankių juostoje spustelėkite mygtuką „Stabdyti bendrinimą“ arba tiesiog uždarykite bendrinamą programą ar langą.</a:t>
            </a:r>
          </a:p>
          <a:p>
            <a:endParaRPr lang="lt-LT" dirty="0"/>
          </a:p>
        </p:txBody>
      </p:sp>
      <p:sp>
        <p:nvSpPr>
          <p:cNvPr id="4" name="Slaida numura vietturis 3"/>
          <p:cNvSpPr>
            <a:spLocks noGrp="1"/>
          </p:cNvSpPr>
          <p:nvPr>
            <p:ph type="sldNum" sz="quarter" idx="5"/>
          </p:nvPr>
        </p:nvSpPr>
        <p:spPr/>
        <p:txBody>
          <a:bodyPr/>
          <a:lstStyle/>
          <a:p>
            <a:fld id="{10F2277B-FC62-4E01-B806-85AED758B1AD}" type="slidenum">
              <a:rPr lang="lv-LV" smtClean="0"/>
              <a:t>9</a:t>
            </a:fld>
            <a:endParaRPr lang="lv-LV"/>
          </a:p>
        </p:txBody>
      </p:sp>
    </p:spTree>
    <p:extLst>
      <p:ext uri="{BB962C8B-B14F-4D97-AF65-F5344CB8AC3E}">
        <p14:creationId xmlns:p14="http://schemas.microsoft.com/office/powerpoint/2010/main" val="6142860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Virsraksta slaid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F24FF2B1-8C16-7392-5F5A-458AC2CE9FA9}"/>
              </a:ext>
            </a:extLst>
          </p:cNvPr>
          <p:cNvSpPr>
            <a:spLocks noGrp="1"/>
          </p:cNvSpPr>
          <p:nvPr>
            <p:ph type="ctrTitle"/>
          </p:nvPr>
        </p:nvSpPr>
        <p:spPr>
          <a:xfrm>
            <a:off x="1524000" y="1122363"/>
            <a:ext cx="9144000" cy="2387600"/>
          </a:xfrm>
        </p:spPr>
        <p:txBody>
          <a:bodyPr anchor="b"/>
          <a:lstStyle>
            <a:lvl1pPr algn="ctr">
              <a:defRPr sz="6000"/>
            </a:lvl1pPr>
          </a:lstStyle>
          <a:p>
            <a:r>
              <a:rPr lang="lv-LV"/>
              <a:t>Rediģēt šablona virsraksta stilu</a:t>
            </a:r>
          </a:p>
        </p:txBody>
      </p:sp>
      <p:sp>
        <p:nvSpPr>
          <p:cNvPr id="3" name="Apakšvirsraksts 2">
            <a:extLst>
              <a:ext uri="{FF2B5EF4-FFF2-40B4-BE49-F238E27FC236}">
                <a16:creationId xmlns:a16="http://schemas.microsoft.com/office/drawing/2014/main" id="{ABD66A32-A617-4E29-C46E-80E263A583E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v-LV"/>
              <a:t>Noklikšķiniet, lai rediģētu šablona apakšvirsraksta stilu</a:t>
            </a:r>
          </a:p>
        </p:txBody>
      </p:sp>
      <p:sp>
        <p:nvSpPr>
          <p:cNvPr id="4" name="Datuma vietturis 3">
            <a:extLst>
              <a:ext uri="{FF2B5EF4-FFF2-40B4-BE49-F238E27FC236}">
                <a16:creationId xmlns:a16="http://schemas.microsoft.com/office/drawing/2014/main" id="{35E31961-7DC9-A0D6-490C-7CCACEFF15CE}"/>
              </a:ext>
            </a:extLst>
          </p:cNvPr>
          <p:cNvSpPr>
            <a:spLocks noGrp="1"/>
          </p:cNvSpPr>
          <p:nvPr>
            <p:ph type="dt" sz="half" idx="10"/>
          </p:nvPr>
        </p:nvSpPr>
        <p:spPr/>
        <p:txBody>
          <a:bodyPr/>
          <a:lstStyle/>
          <a:p>
            <a:fld id="{74307B39-65B8-421F-AEA0-97E62E7D10F0}" type="datetimeFigureOut">
              <a:rPr lang="lv-LV" smtClean="0"/>
              <a:t>13.05.2024</a:t>
            </a:fld>
            <a:endParaRPr lang="lv-LV"/>
          </a:p>
        </p:txBody>
      </p:sp>
      <p:sp>
        <p:nvSpPr>
          <p:cNvPr id="5" name="Kājenes vietturis 4">
            <a:extLst>
              <a:ext uri="{FF2B5EF4-FFF2-40B4-BE49-F238E27FC236}">
                <a16:creationId xmlns:a16="http://schemas.microsoft.com/office/drawing/2014/main" id="{E499EBEB-5C6A-6398-0B64-6DC05A379876}"/>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86557D2D-F955-AB23-B1B2-7924E1026D1C}"/>
              </a:ext>
            </a:extLst>
          </p:cNvPr>
          <p:cNvSpPr>
            <a:spLocks noGrp="1"/>
          </p:cNvSpPr>
          <p:nvPr>
            <p:ph type="sldNum" sz="quarter" idx="12"/>
          </p:nvPr>
        </p:nvSpPr>
        <p:spPr/>
        <p:txBody>
          <a:bodyPr/>
          <a:lstStyle/>
          <a:p>
            <a:fld id="{123A44E7-1534-4D44-ADC2-50118A6F7778}" type="slidenum">
              <a:rPr lang="lv-LV" smtClean="0"/>
              <a:t>‹#›</a:t>
            </a:fld>
            <a:endParaRPr lang="lv-LV"/>
          </a:p>
        </p:txBody>
      </p:sp>
    </p:spTree>
    <p:extLst>
      <p:ext uri="{BB962C8B-B14F-4D97-AF65-F5344CB8AC3E}">
        <p14:creationId xmlns:p14="http://schemas.microsoft.com/office/powerpoint/2010/main" val="2353128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135A4683-45FB-4C2E-94BE-4E262D657423}"/>
              </a:ext>
            </a:extLst>
          </p:cNvPr>
          <p:cNvSpPr>
            <a:spLocks noGrp="1"/>
          </p:cNvSpPr>
          <p:nvPr>
            <p:ph type="title"/>
          </p:nvPr>
        </p:nvSpPr>
        <p:spPr/>
        <p:txBody>
          <a:bodyPr/>
          <a:lstStyle/>
          <a:p>
            <a:r>
              <a:rPr lang="lv-LV"/>
              <a:t>Rediģēt šablona virsraksta stilu</a:t>
            </a:r>
          </a:p>
        </p:txBody>
      </p:sp>
      <p:sp>
        <p:nvSpPr>
          <p:cNvPr id="3" name="Vertikāls teksta vietturis 2">
            <a:extLst>
              <a:ext uri="{FF2B5EF4-FFF2-40B4-BE49-F238E27FC236}">
                <a16:creationId xmlns:a16="http://schemas.microsoft.com/office/drawing/2014/main" id="{605CD2A4-3F78-9643-1DC8-E9D0894DA3F0}"/>
              </a:ext>
            </a:extLst>
          </p:cNvPr>
          <p:cNvSpPr>
            <a:spLocks noGrp="1"/>
          </p:cNvSpPr>
          <p:nvPr>
            <p:ph type="body" orient="vert" idx="1"/>
          </p:nvPr>
        </p:nvSpPr>
        <p:spPr/>
        <p:txBody>
          <a:bodyPr vert="eaVert"/>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id="{C07664FE-8A75-697F-43E3-A1B518573A70}"/>
              </a:ext>
            </a:extLst>
          </p:cNvPr>
          <p:cNvSpPr>
            <a:spLocks noGrp="1"/>
          </p:cNvSpPr>
          <p:nvPr>
            <p:ph type="dt" sz="half" idx="10"/>
          </p:nvPr>
        </p:nvSpPr>
        <p:spPr/>
        <p:txBody>
          <a:bodyPr/>
          <a:lstStyle/>
          <a:p>
            <a:fld id="{74307B39-65B8-421F-AEA0-97E62E7D10F0}" type="datetimeFigureOut">
              <a:rPr lang="lv-LV" smtClean="0"/>
              <a:t>13.05.2024</a:t>
            </a:fld>
            <a:endParaRPr lang="lv-LV"/>
          </a:p>
        </p:txBody>
      </p:sp>
      <p:sp>
        <p:nvSpPr>
          <p:cNvPr id="5" name="Kājenes vietturis 4">
            <a:extLst>
              <a:ext uri="{FF2B5EF4-FFF2-40B4-BE49-F238E27FC236}">
                <a16:creationId xmlns:a16="http://schemas.microsoft.com/office/drawing/2014/main" id="{067672AB-3CFE-547F-51BA-F583F48061E3}"/>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4E864D01-7022-2281-F33B-8B1D7F616F89}"/>
              </a:ext>
            </a:extLst>
          </p:cNvPr>
          <p:cNvSpPr>
            <a:spLocks noGrp="1"/>
          </p:cNvSpPr>
          <p:nvPr>
            <p:ph type="sldNum" sz="quarter" idx="12"/>
          </p:nvPr>
        </p:nvSpPr>
        <p:spPr/>
        <p:txBody>
          <a:bodyPr/>
          <a:lstStyle/>
          <a:p>
            <a:fld id="{123A44E7-1534-4D44-ADC2-50118A6F7778}" type="slidenum">
              <a:rPr lang="lv-LV" smtClean="0"/>
              <a:t>‹#›</a:t>
            </a:fld>
            <a:endParaRPr lang="lv-LV"/>
          </a:p>
        </p:txBody>
      </p:sp>
    </p:spTree>
    <p:extLst>
      <p:ext uri="{BB962C8B-B14F-4D97-AF65-F5344CB8AC3E}">
        <p14:creationId xmlns:p14="http://schemas.microsoft.com/office/powerpoint/2010/main" val="40511814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kāls virsraksts 1">
            <a:extLst>
              <a:ext uri="{FF2B5EF4-FFF2-40B4-BE49-F238E27FC236}">
                <a16:creationId xmlns:a16="http://schemas.microsoft.com/office/drawing/2014/main" id="{73501C14-4C73-73F4-1C48-BB0505C8ABC7}"/>
              </a:ext>
            </a:extLst>
          </p:cNvPr>
          <p:cNvSpPr>
            <a:spLocks noGrp="1"/>
          </p:cNvSpPr>
          <p:nvPr>
            <p:ph type="title" orient="vert"/>
          </p:nvPr>
        </p:nvSpPr>
        <p:spPr>
          <a:xfrm>
            <a:off x="8724900" y="365125"/>
            <a:ext cx="2628900" cy="5811838"/>
          </a:xfrm>
        </p:spPr>
        <p:txBody>
          <a:bodyPr vert="eaVert"/>
          <a:lstStyle/>
          <a:p>
            <a:r>
              <a:rPr lang="lv-LV"/>
              <a:t>Rediģēt šablona virsraksta stilu</a:t>
            </a:r>
          </a:p>
        </p:txBody>
      </p:sp>
      <p:sp>
        <p:nvSpPr>
          <p:cNvPr id="3" name="Vertikāls teksta vietturis 2">
            <a:extLst>
              <a:ext uri="{FF2B5EF4-FFF2-40B4-BE49-F238E27FC236}">
                <a16:creationId xmlns:a16="http://schemas.microsoft.com/office/drawing/2014/main" id="{D5788043-14A6-A835-6A19-983D7A3618DE}"/>
              </a:ext>
            </a:extLst>
          </p:cNvPr>
          <p:cNvSpPr>
            <a:spLocks noGrp="1"/>
          </p:cNvSpPr>
          <p:nvPr>
            <p:ph type="body" orient="vert" idx="1"/>
          </p:nvPr>
        </p:nvSpPr>
        <p:spPr>
          <a:xfrm>
            <a:off x="838200" y="365125"/>
            <a:ext cx="7734300" cy="5811838"/>
          </a:xfrm>
        </p:spPr>
        <p:txBody>
          <a:bodyPr vert="eaVert"/>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id="{BC158FA9-F498-7C9F-2BD9-B40EE5D3C7EB}"/>
              </a:ext>
            </a:extLst>
          </p:cNvPr>
          <p:cNvSpPr>
            <a:spLocks noGrp="1"/>
          </p:cNvSpPr>
          <p:nvPr>
            <p:ph type="dt" sz="half" idx="10"/>
          </p:nvPr>
        </p:nvSpPr>
        <p:spPr/>
        <p:txBody>
          <a:bodyPr/>
          <a:lstStyle/>
          <a:p>
            <a:fld id="{74307B39-65B8-421F-AEA0-97E62E7D10F0}" type="datetimeFigureOut">
              <a:rPr lang="lv-LV" smtClean="0"/>
              <a:t>13.05.2024</a:t>
            </a:fld>
            <a:endParaRPr lang="lv-LV"/>
          </a:p>
        </p:txBody>
      </p:sp>
      <p:sp>
        <p:nvSpPr>
          <p:cNvPr id="5" name="Kājenes vietturis 4">
            <a:extLst>
              <a:ext uri="{FF2B5EF4-FFF2-40B4-BE49-F238E27FC236}">
                <a16:creationId xmlns:a16="http://schemas.microsoft.com/office/drawing/2014/main" id="{5488E10E-EB85-D5BA-163F-A91C03CA274F}"/>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36EBA344-53C8-C289-B7D7-DA3CE6341002}"/>
              </a:ext>
            </a:extLst>
          </p:cNvPr>
          <p:cNvSpPr>
            <a:spLocks noGrp="1"/>
          </p:cNvSpPr>
          <p:nvPr>
            <p:ph type="sldNum" sz="quarter" idx="12"/>
          </p:nvPr>
        </p:nvSpPr>
        <p:spPr/>
        <p:txBody>
          <a:bodyPr/>
          <a:lstStyle/>
          <a:p>
            <a:fld id="{123A44E7-1534-4D44-ADC2-50118A6F7778}" type="slidenum">
              <a:rPr lang="lv-LV" smtClean="0"/>
              <a:t>‹#›</a:t>
            </a:fld>
            <a:endParaRPr lang="lv-LV"/>
          </a:p>
        </p:txBody>
      </p:sp>
    </p:spTree>
    <p:extLst>
      <p:ext uri="{BB962C8B-B14F-4D97-AF65-F5344CB8AC3E}">
        <p14:creationId xmlns:p14="http://schemas.microsoft.com/office/powerpoint/2010/main" val="158053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451E0FBC-1C89-2082-34D9-74AF50518465}"/>
              </a:ext>
            </a:extLst>
          </p:cNvPr>
          <p:cNvSpPr>
            <a:spLocks noGrp="1"/>
          </p:cNvSpPr>
          <p:nvPr>
            <p:ph type="title"/>
          </p:nvPr>
        </p:nvSpPr>
        <p:spPr/>
        <p:txBody>
          <a:bodyPr/>
          <a:lstStyle/>
          <a:p>
            <a:r>
              <a:rPr lang="lv-LV"/>
              <a:t>Rediģēt šablona virsraksta stilu</a:t>
            </a:r>
          </a:p>
        </p:txBody>
      </p:sp>
      <p:sp>
        <p:nvSpPr>
          <p:cNvPr id="3" name="Satura vietturis 2">
            <a:extLst>
              <a:ext uri="{FF2B5EF4-FFF2-40B4-BE49-F238E27FC236}">
                <a16:creationId xmlns:a16="http://schemas.microsoft.com/office/drawing/2014/main" id="{532FE5DB-A3B2-0089-8494-4480CEF8989B}"/>
              </a:ext>
            </a:extLst>
          </p:cNvPr>
          <p:cNvSpPr>
            <a:spLocks noGrp="1"/>
          </p:cNvSpPr>
          <p:nvPr>
            <p:ph idx="1"/>
          </p:nvPr>
        </p:nvSpPr>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id="{A6D1D5FE-9EE4-665D-999B-D1BCE950E96C}"/>
              </a:ext>
            </a:extLst>
          </p:cNvPr>
          <p:cNvSpPr>
            <a:spLocks noGrp="1"/>
          </p:cNvSpPr>
          <p:nvPr>
            <p:ph type="dt" sz="half" idx="10"/>
          </p:nvPr>
        </p:nvSpPr>
        <p:spPr/>
        <p:txBody>
          <a:bodyPr/>
          <a:lstStyle/>
          <a:p>
            <a:fld id="{74307B39-65B8-421F-AEA0-97E62E7D10F0}" type="datetimeFigureOut">
              <a:rPr lang="lv-LV" smtClean="0"/>
              <a:t>13.05.2024</a:t>
            </a:fld>
            <a:endParaRPr lang="lv-LV"/>
          </a:p>
        </p:txBody>
      </p:sp>
      <p:sp>
        <p:nvSpPr>
          <p:cNvPr id="5" name="Kājenes vietturis 4">
            <a:extLst>
              <a:ext uri="{FF2B5EF4-FFF2-40B4-BE49-F238E27FC236}">
                <a16:creationId xmlns:a16="http://schemas.microsoft.com/office/drawing/2014/main" id="{2207B2F5-CC08-C0EE-AB1B-9238C314F7A8}"/>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E7126D63-09E2-B180-8FF1-17F00A8FCA52}"/>
              </a:ext>
            </a:extLst>
          </p:cNvPr>
          <p:cNvSpPr>
            <a:spLocks noGrp="1"/>
          </p:cNvSpPr>
          <p:nvPr>
            <p:ph type="sldNum" sz="quarter" idx="12"/>
          </p:nvPr>
        </p:nvSpPr>
        <p:spPr/>
        <p:txBody>
          <a:bodyPr/>
          <a:lstStyle/>
          <a:p>
            <a:fld id="{123A44E7-1534-4D44-ADC2-50118A6F7778}" type="slidenum">
              <a:rPr lang="lv-LV" smtClean="0"/>
              <a:t>‹#›</a:t>
            </a:fld>
            <a:endParaRPr lang="lv-LV"/>
          </a:p>
        </p:txBody>
      </p:sp>
    </p:spTree>
    <p:extLst>
      <p:ext uri="{BB962C8B-B14F-4D97-AF65-F5344CB8AC3E}">
        <p14:creationId xmlns:p14="http://schemas.microsoft.com/office/powerpoint/2010/main" val="1226887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BF8A6E5B-0F80-5529-5071-889D954D60D1}"/>
              </a:ext>
            </a:extLst>
          </p:cNvPr>
          <p:cNvSpPr>
            <a:spLocks noGrp="1"/>
          </p:cNvSpPr>
          <p:nvPr>
            <p:ph type="title"/>
          </p:nvPr>
        </p:nvSpPr>
        <p:spPr>
          <a:xfrm>
            <a:off x="831850" y="1709738"/>
            <a:ext cx="10515600" cy="2852737"/>
          </a:xfrm>
        </p:spPr>
        <p:txBody>
          <a:bodyPr anchor="b"/>
          <a:lstStyle>
            <a:lvl1pPr>
              <a:defRPr sz="6000"/>
            </a:lvl1pPr>
          </a:lstStyle>
          <a:p>
            <a:r>
              <a:rPr lang="lv-LV"/>
              <a:t>Rediģēt šablona virsraksta stilu</a:t>
            </a:r>
          </a:p>
        </p:txBody>
      </p:sp>
      <p:sp>
        <p:nvSpPr>
          <p:cNvPr id="3" name="Teksta vietturis 2">
            <a:extLst>
              <a:ext uri="{FF2B5EF4-FFF2-40B4-BE49-F238E27FC236}">
                <a16:creationId xmlns:a16="http://schemas.microsoft.com/office/drawing/2014/main" id="{5CE758C8-E123-6BF0-A704-08D1F1DA0BD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v-LV"/>
              <a:t>Noklikšķiniet, lai rediģētu šablona teksta stilus</a:t>
            </a:r>
          </a:p>
        </p:txBody>
      </p:sp>
      <p:sp>
        <p:nvSpPr>
          <p:cNvPr id="4" name="Datuma vietturis 3">
            <a:extLst>
              <a:ext uri="{FF2B5EF4-FFF2-40B4-BE49-F238E27FC236}">
                <a16:creationId xmlns:a16="http://schemas.microsoft.com/office/drawing/2014/main" id="{0FA9C67D-2A98-304A-8B50-9FD844BB59D1}"/>
              </a:ext>
            </a:extLst>
          </p:cNvPr>
          <p:cNvSpPr>
            <a:spLocks noGrp="1"/>
          </p:cNvSpPr>
          <p:nvPr>
            <p:ph type="dt" sz="half" idx="10"/>
          </p:nvPr>
        </p:nvSpPr>
        <p:spPr/>
        <p:txBody>
          <a:bodyPr/>
          <a:lstStyle/>
          <a:p>
            <a:fld id="{74307B39-65B8-421F-AEA0-97E62E7D10F0}" type="datetimeFigureOut">
              <a:rPr lang="lv-LV" smtClean="0"/>
              <a:t>13.05.2024</a:t>
            </a:fld>
            <a:endParaRPr lang="lv-LV"/>
          </a:p>
        </p:txBody>
      </p:sp>
      <p:sp>
        <p:nvSpPr>
          <p:cNvPr id="5" name="Kājenes vietturis 4">
            <a:extLst>
              <a:ext uri="{FF2B5EF4-FFF2-40B4-BE49-F238E27FC236}">
                <a16:creationId xmlns:a16="http://schemas.microsoft.com/office/drawing/2014/main" id="{A7D0E206-C95A-C254-93E2-CA521C0137A9}"/>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8917BFD2-29F2-A636-1F1A-2A15332A42E5}"/>
              </a:ext>
            </a:extLst>
          </p:cNvPr>
          <p:cNvSpPr>
            <a:spLocks noGrp="1"/>
          </p:cNvSpPr>
          <p:nvPr>
            <p:ph type="sldNum" sz="quarter" idx="12"/>
          </p:nvPr>
        </p:nvSpPr>
        <p:spPr/>
        <p:txBody>
          <a:bodyPr/>
          <a:lstStyle/>
          <a:p>
            <a:fld id="{123A44E7-1534-4D44-ADC2-50118A6F7778}" type="slidenum">
              <a:rPr lang="lv-LV" smtClean="0"/>
              <a:t>‹#›</a:t>
            </a:fld>
            <a:endParaRPr lang="lv-LV"/>
          </a:p>
        </p:txBody>
      </p:sp>
    </p:spTree>
    <p:extLst>
      <p:ext uri="{BB962C8B-B14F-4D97-AF65-F5344CB8AC3E}">
        <p14:creationId xmlns:p14="http://schemas.microsoft.com/office/powerpoint/2010/main" val="3142507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a bloki">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3CE76F8A-FA3D-D093-3247-DA45457E7878}"/>
              </a:ext>
            </a:extLst>
          </p:cNvPr>
          <p:cNvSpPr>
            <a:spLocks noGrp="1"/>
          </p:cNvSpPr>
          <p:nvPr>
            <p:ph type="title"/>
          </p:nvPr>
        </p:nvSpPr>
        <p:spPr/>
        <p:txBody>
          <a:bodyPr/>
          <a:lstStyle/>
          <a:p>
            <a:r>
              <a:rPr lang="lv-LV"/>
              <a:t>Rediģēt šablona virsraksta stilu</a:t>
            </a:r>
          </a:p>
        </p:txBody>
      </p:sp>
      <p:sp>
        <p:nvSpPr>
          <p:cNvPr id="3" name="Satura vietturis 2">
            <a:extLst>
              <a:ext uri="{FF2B5EF4-FFF2-40B4-BE49-F238E27FC236}">
                <a16:creationId xmlns:a16="http://schemas.microsoft.com/office/drawing/2014/main" id="{FF4E49B7-A8B0-63DE-9DAF-2900001F83B1}"/>
              </a:ext>
            </a:extLst>
          </p:cNvPr>
          <p:cNvSpPr>
            <a:spLocks noGrp="1"/>
          </p:cNvSpPr>
          <p:nvPr>
            <p:ph sz="half" idx="1"/>
          </p:nvPr>
        </p:nvSpPr>
        <p:spPr>
          <a:xfrm>
            <a:off x="838200" y="1825625"/>
            <a:ext cx="5181600" cy="435133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Satura vietturis 3">
            <a:extLst>
              <a:ext uri="{FF2B5EF4-FFF2-40B4-BE49-F238E27FC236}">
                <a16:creationId xmlns:a16="http://schemas.microsoft.com/office/drawing/2014/main" id="{920687A1-CD15-5EE3-F223-301A6064C52A}"/>
              </a:ext>
            </a:extLst>
          </p:cNvPr>
          <p:cNvSpPr>
            <a:spLocks noGrp="1"/>
          </p:cNvSpPr>
          <p:nvPr>
            <p:ph sz="half" idx="2"/>
          </p:nvPr>
        </p:nvSpPr>
        <p:spPr>
          <a:xfrm>
            <a:off x="6172200" y="1825625"/>
            <a:ext cx="5181600" cy="435133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5" name="Datuma vietturis 4">
            <a:extLst>
              <a:ext uri="{FF2B5EF4-FFF2-40B4-BE49-F238E27FC236}">
                <a16:creationId xmlns:a16="http://schemas.microsoft.com/office/drawing/2014/main" id="{B68954A9-FEC7-964B-3C5C-1A4210599FF0}"/>
              </a:ext>
            </a:extLst>
          </p:cNvPr>
          <p:cNvSpPr>
            <a:spLocks noGrp="1"/>
          </p:cNvSpPr>
          <p:nvPr>
            <p:ph type="dt" sz="half" idx="10"/>
          </p:nvPr>
        </p:nvSpPr>
        <p:spPr/>
        <p:txBody>
          <a:bodyPr/>
          <a:lstStyle/>
          <a:p>
            <a:fld id="{74307B39-65B8-421F-AEA0-97E62E7D10F0}" type="datetimeFigureOut">
              <a:rPr lang="lv-LV" smtClean="0"/>
              <a:t>13.05.2024</a:t>
            </a:fld>
            <a:endParaRPr lang="lv-LV"/>
          </a:p>
        </p:txBody>
      </p:sp>
      <p:sp>
        <p:nvSpPr>
          <p:cNvPr id="6" name="Kājenes vietturis 5">
            <a:extLst>
              <a:ext uri="{FF2B5EF4-FFF2-40B4-BE49-F238E27FC236}">
                <a16:creationId xmlns:a16="http://schemas.microsoft.com/office/drawing/2014/main" id="{D2D9E1CD-7995-F933-D1B0-D882A15E294F}"/>
              </a:ext>
            </a:extLst>
          </p:cNvPr>
          <p:cNvSpPr>
            <a:spLocks noGrp="1"/>
          </p:cNvSpPr>
          <p:nvPr>
            <p:ph type="ftr" sz="quarter" idx="11"/>
          </p:nvPr>
        </p:nvSpPr>
        <p:spPr/>
        <p:txBody>
          <a:bodyPr/>
          <a:lstStyle/>
          <a:p>
            <a:endParaRPr lang="lv-LV"/>
          </a:p>
        </p:txBody>
      </p:sp>
      <p:sp>
        <p:nvSpPr>
          <p:cNvPr id="7" name="Slaida numura vietturis 6">
            <a:extLst>
              <a:ext uri="{FF2B5EF4-FFF2-40B4-BE49-F238E27FC236}">
                <a16:creationId xmlns:a16="http://schemas.microsoft.com/office/drawing/2014/main" id="{C5752A9D-1330-ED5C-DBCC-81839147CADD}"/>
              </a:ext>
            </a:extLst>
          </p:cNvPr>
          <p:cNvSpPr>
            <a:spLocks noGrp="1"/>
          </p:cNvSpPr>
          <p:nvPr>
            <p:ph type="sldNum" sz="quarter" idx="12"/>
          </p:nvPr>
        </p:nvSpPr>
        <p:spPr/>
        <p:txBody>
          <a:bodyPr/>
          <a:lstStyle/>
          <a:p>
            <a:fld id="{123A44E7-1534-4D44-ADC2-50118A6F7778}" type="slidenum">
              <a:rPr lang="lv-LV" smtClean="0"/>
              <a:t>‹#›</a:t>
            </a:fld>
            <a:endParaRPr lang="lv-LV"/>
          </a:p>
        </p:txBody>
      </p:sp>
    </p:spTree>
    <p:extLst>
      <p:ext uri="{BB962C8B-B14F-4D97-AF65-F5344CB8AC3E}">
        <p14:creationId xmlns:p14="http://schemas.microsoft.com/office/powerpoint/2010/main" val="641082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FA6FE726-22D4-8D6E-DF58-463A0A9DBD07}"/>
              </a:ext>
            </a:extLst>
          </p:cNvPr>
          <p:cNvSpPr>
            <a:spLocks noGrp="1"/>
          </p:cNvSpPr>
          <p:nvPr>
            <p:ph type="title"/>
          </p:nvPr>
        </p:nvSpPr>
        <p:spPr>
          <a:xfrm>
            <a:off x="839788" y="365125"/>
            <a:ext cx="10515600" cy="1325563"/>
          </a:xfrm>
        </p:spPr>
        <p:txBody>
          <a:bodyPr/>
          <a:lstStyle/>
          <a:p>
            <a:r>
              <a:rPr lang="lv-LV"/>
              <a:t>Rediģēt šablona virsraksta stilu</a:t>
            </a:r>
          </a:p>
        </p:txBody>
      </p:sp>
      <p:sp>
        <p:nvSpPr>
          <p:cNvPr id="3" name="Teksta vietturis 2">
            <a:extLst>
              <a:ext uri="{FF2B5EF4-FFF2-40B4-BE49-F238E27FC236}">
                <a16:creationId xmlns:a16="http://schemas.microsoft.com/office/drawing/2014/main" id="{C883645F-B4FC-D5F4-2D95-9AF47328165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Noklikšķiniet, lai rediģētu šablona teksta stilus</a:t>
            </a:r>
          </a:p>
        </p:txBody>
      </p:sp>
      <p:sp>
        <p:nvSpPr>
          <p:cNvPr id="4" name="Satura vietturis 3">
            <a:extLst>
              <a:ext uri="{FF2B5EF4-FFF2-40B4-BE49-F238E27FC236}">
                <a16:creationId xmlns:a16="http://schemas.microsoft.com/office/drawing/2014/main" id="{6AC1F3E6-4734-F373-402E-398D26304519}"/>
              </a:ext>
            </a:extLst>
          </p:cNvPr>
          <p:cNvSpPr>
            <a:spLocks noGrp="1"/>
          </p:cNvSpPr>
          <p:nvPr>
            <p:ph sz="half" idx="2"/>
          </p:nvPr>
        </p:nvSpPr>
        <p:spPr>
          <a:xfrm>
            <a:off x="839788" y="2505075"/>
            <a:ext cx="5157787" cy="368458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5" name="Teksta vietturis 4">
            <a:extLst>
              <a:ext uri="{FF2B5EF4-FFF2-40B4-BE49-F238E27FC236}">
                <a16:creationId xmlns:a16="http://schemas.microsoft.com/office/drawing/2014/main" id="{1ACBA36A-8EAB-AC25-C426-C956064A7F5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Noklikšķiniet, lai rediģētu šablona teksta stilus</a:t>
            </a:r>
          </a:p>
        </p:txBody>
      </p:sp>
      <p:sp>
        <p:nvSpPr>
          <p:cNvPr id="6" name="Satura vietturis 5">
            <a:extLst>
              <a:ext uri="{FF2B5EF4-FFF2-40B4-BE49-F238E27FC236}">
                <a16:creationId xmlns:a16="http://schemas.microsoft.com/office/drawing/2014/main" id="{193759A4-3EB2-6FA4-7B44-E6F30521ADA6}"/>
              </a:ext>
            </a:extLst>
          </p:cNvPr>
          <p:cNvSpPr>
            <a:spLocks noGrp="1"/>
          </p:cNvSpPr>
          <p:nvPr>
            <p:ph sz="quarter" idx="4"/>
          </p:nvPr>
        </p:nvSpPr>
        <p:spPr>
          <a:xfrm>
            <a:off x="6172200" y="2505075"/>
            <a:ext cx="5183188" cy="368458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7" name="Datuma vietturis 6">
            <a:extLst>
              <a:ext uri="{FF2B5EF4-FFF2-40B4-BE49-F238E27FC236}">
                <a16:creationId xmlns:a16="http://schemas.microsoft.com/office/drawing/2014/main" id="{7D34BFCD-2241-8FE0-2FF2-41D4F90415EB}"/>
              </a:ext>
            </a:extLst>
          </p:cNvPr>
          <p:cNvSpPr>
            <a:spLocks noGrp="1"/>
          </p:cNvSpPr>
          <p:nvPr>
            <p:ph type="dt" sz="half" idx="10"/>
          </p:nvPr>
        </p:nvSpPr>
        <p:spPr/>
        <p:txBody>
          <a:bodyPr/>
          <a:lstStyle/>
          <a:p>
            <a:fld id="{74307B39-65B8-421F-AEA0-97E62E7D10F0}" type="datetimeFigureOut">
              <a:rPr lang="lv-LV" smtClean="0"/>
              <a:t>13.05.2024</a:t>
            </a:fld>
            <a:endParaRPr lang="lv-LV"/>
          </a:p>
        </p:txBody>
      </p:sp>
      <p:sp>
        <p:nvSpPr>
          <p:cNvPr id="8" name="Kājenes vietturis 7">
            <a:extLst>
              <a:ext uri="{FF2B5EF4-FFF2-40B4-BE49-F238E27FC236}">
                <a16:creationId xmlns:a16="http://schemas.microsoft.com/office/drawing/2014/main" id="{DA359B66-4DA4-0C8F-B1A8-EDEF4C188463}"/>
              </a:ext>
            </a:extLst>
          </p:cNvPr>
          <p:cNvSpPr>
            <a:spLocks noGrp="1"/>
          </p:cNvSpPr>
          <p:nvPr>
            <p:ph type="ftr" sz="quarter" idx="11"/>
          </p:nvPr>
        </p:nvSpPr>
        <p:spPr/>
        <p:txBody>
          <a:bodyPr/>
          <a:lstStyle/>
          <a:p>
            <a:endParaRPr lang="lv-LV"/>
          </a:p>
        </p:txBody>
      </p:sp>
      <p:sp>
        <p:nvSpPr>
          <p:cNvPr id="9" name="Slaida numura vietturis 8">
            <a:extLst>
              <a:ext uri="{FF2B5EF4-FFF2-40B4-BE49-F238E27FC236}">
                <a16:creationId xmlns:a16="http://schemas.microsoft.com/office/drawing/2014/main" id="{4701318D-D372-A8AF-BB49-EC8C0EA6F508}"/>
              </a:ext>
            </a:extLst>
          </p:cNvPr>
          <p:cNvSpPr>
            <a:spLocks noGrp="1"/>
          </p:cNvSpPr>
          <p:nvPr>
            <p:ph type="sldNum" sz="quarter" idx="12"/>
          </p:nvPr>
        </p:nvSpPr>
        <p:spPr/>
        <p:txBody>
          <a:bodyPr/>
          <a:lstStyle/>
          <a:p>
            <a:fld id="{123A44E7-1534-4D44-ADC2-50118A6F7778}" type="slidenum">
              <a:rPr lang="lv-LV" smtClean="0"/>
              <a:t>‹#›</a:t>
            </a:fld>
            <a:endParaRPr lang="lv-LV"/>
          </a:p>
        </p:txBody>
      </p:sp>
    </p:spTree>
    <p:extLst>
      <p:ext uri="{BB962C8B-B14F-4D97-AF65-F5344CB8AC3E}">
        <p14:creationId xmlns:p14="http://schemas.microsoft.com/office/powerpoint/2010/main" val="31133508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3C3A4E3A-1A7B-22D6-623D-9CC7AC828E40}"/>
              </a:ext>
            </a:extLst>
          </p:cNvPr>
          <p:cNvSpPr>
            <a:spLocks noGrp="1"/>
          </p:cNvSpPr>
          <p:nvPr>
            <p:ph type="title"/>
          </p:nvPr>
        </p:nvSpPr>
        <p:spPr/>
        <p:txBody>
          <a:bodyPr/>
          <a:lstStyle/>
          <a:p>
            <a:r>
              <a:rPr lang="lv-LV"/>
              <a:t>Rediģēt šablona virsraksta stilu</a:t>
            </a:r>
          </a:p>
        </p:txBody>
      </p:sp>
      <p:sp>
        <p:nvSpPr>
          <p:cNvPr id="3" name="Datuma vietturis 2">
            <a:extLst>
              <a:ext uri="{FF2B5EF4-FFF2-40B4-BE49-F238E27FC236}">
                <a16:creationId xmlns:a16="http://schemas.microsoft.com/office/drawing/2014/main" id="{136F0AE3-DCAF-2F2D-582E-59097D809534}"/>
              </a:ext>
            </a:extLst>
          </p:cNvPr>
          <p:cNvSpPr>
            <a:spLocks noGrp="1"/>
          </p:cNvSpPr>
          <p:nvPr>
            <p:ph type="dt" sz="half" idx="10"/>
          </p:nvPr>
        </p:nvSpPr>
        <p:spPr/>
        <p:txBody>
          <a:bodyPr/>
          <a:lstStyle/>
          <a:p>
            <a:fld id="{74307B39-65B8-421F-AEA0-97E62E7D10F0}" type="datetimeFigureOut">
              <a:rPr lang="lv-LV" smtClean="0"/>
              <a:t>13.05.2024</a:t>
            </a:fld>
            <a:endParaRPr lang="lv-LV"/>
          </a:p>
        </p:txBody>
      </p:sp>
      <p:sp>
        <p:nvSpPr>
          <p:cNvPr id="4" name="Kājenes vietturis 3">
            <a:extLst>
              <a:ext uri="{FF2B5EF4-FFF2-40B4-BE49-F238E27FC236}">
                <a16:creationId xmlns:a16="http://schemas.microsoft.com/office/drawing/2014/main" id="{C24EDFE9-0C5B-1638-CC94-65C9111A943B}"/>
              </a:ext>
            </a:extLst>
          </p:cNvPr>
          <p:cNvSpPr>
            <a:spLocks noGrp="1"/>
          </p:cNvSpPr>
          <p:nvPr>
            <p:ph type="ftr" sz="quarter" idx="11"/>
          </p:nvPr>
        </p:nvSpPr>
        <p:spPr/>
        <p:txBody>
          <a:bodyPr/>
          <a:lstStyle/>
          <a:p>
            <a:endParaRPr lang="lv-LV"/>
          </a:p>
        </p:txBody>
      </p:sp>
      <p:sp>
        <p:nvSpPr>
          <p:cNvPr id="5" name="Slaida numura vietturis 4">
            <a:extLst>
              <a:ext uri="{FF2B5EF4-FFF2-40B4-BE49-F238E27FC236}">
                <a16:creationId xmlns:a16="http://schemas.microsoft.com/office/drawing/2014/main" id="{D9BC2353-66E1-7E05-AE81-6F86B563BF5B}"/>
              </a:ext>
            </a:extLst>
          </p:cNvPr>
          <p:cNvSpPr>
            <a:spLocks noGrp="1"/>
          </p:cNvSpPr>
          <p:nvPr>
            <p:ph type="sldNum" sz="quarter" idx="12"/>
          </p:nvPr>
        </p:nvSpPr>
        <p:spPr/>
        <p:txBody>
          <a:bodyPr/>
          <a:lstStyle/>
          <a:p>
            <a:fld id="{123A44E7-1534-4D44-ADC2-50118A6F7778}" type="slidenum">
              <a:rPr lang="lv-LV" smtClean="0"/>
              <a:t>‹#›</a:t>
            </a:fld>
            <a:endParaRPr lang="lv-LV"/>
          </a:p>
        </p:txBody>
      </p:sp>
    </p:spTree>
    <p:extLst>
      <p:ext uri="{BB962C8B-B14F-4D97-AF65-F5344CB8AC3E}">
        <p14:creationId xmlns:p14="http://schemas.microsoft.com/office/powerpoint/2010/main" val="3926610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uma vietturis 1">
            <a:extLst>
              <a:ext uri="{FF2B5EF4-FFF2-40B4-BE49-F238E27FC236}">
                <a16:creationId xmlns:a16="http://schemas.microsoft.com/office/drawing/2014/main" id="{00355A1F-6360-3D20-BDDE-56BEF5DFF79E}"/>
              </a:ext>
            </a:extLst>
          </p:cNvPr>
          <p:cNvSpPr>
            <a:spLocks noGrp="1"/>
          </p:cNvSpPr>
          <p:nvPr>
            <p:ph type="dt" sz="half" idx="10"/>
          </p:nvPr>
        </p:nvSpPr>
        <p:spPr/>
        <p:txBody>
          <a:bodyPr/>
          <a:lstStyle/>
          <a:p>
            <a:fld id="{74307B39-65B8-421F-AEA0-97E62E7D10F0}" type="datetimeFigureOut">
              <a:rPr lang="lv-LV" smtClean="0"/>
              <a:t>13.05.2024</a:t>
            </a:fld>
            <a:endParaRPr lang="lv-LV"/>
          </a:p>
        </p:txBody>
      </p:sp>
      <p:sp>
        <p:nvSpPr>
          <p:cNvPr id="3" name="Kājenes vietturis 2">
            <a:extLst>
              <a:ext uri="{FF2B5EF4-FFF2-40B4-BE49-F238E27FC236}">
                <a16:creationId xmlns:a16="http://schemas.microsoft.com/office/drawing/2014/main" id="{CF544C0B-387B-B268-8A2D-2A14107CFF28}"/>
              </a:ext>
            </a:extLst>
          </p:cNvPr>
          <p:cNvSpPr>
            <a:spLocks noGrp="1"/>
          </p:cNvSpPr>
          <p:nvPr>
            <p:ph type="ftr" sz="quarter" idx="11"/>
          </p:nvPr>
        </p:nvSpPr>
        <p:spPr/>
        <p:txBody>
          <a:bodyPr/>
          <a:lstStyle/>
          <a:p>
            <a:endParaRPr lang="lv-LV"/>
          </a:p>
        </p:txBody>
      </p:sp>
      <p:sp>
        <p:nvSpPr>
          <p:cNvPr id="4" name="Slaida numura vietturis 3">
            <a:extLst>
              <a:ext uri="{FF2B5EF4-FFF2-40B4-BE49-F238E27FC236}">
                <a16:creationId xmlns:a16="http://schemas.microsoft.com/office/drawing/2014/main" id="{883A1C41-6E68-4668-08AC-210646D74904}"/>
              </a:ext>
            </a:extLst>
          </p:cNvPr>
          <p:cNvSpPr>
            <a:spLocks noGrp="1"/>
          </p:cNvSpPr>
          <p:nvPr>
            <p:ph type="sldNum" sz="quarter" idx="12"/>
          </p:nvPr>
        </p:nvSpPr>
        <p:spPr/>
        <p:txBody>
          <a:bodyPr/>
          <a:lstStyle/>
          <a:p>
            <a:fld id="{123A44E7-1534-4D44-ADC2-50118A6F7778}" type="slidenum">
              <a:rPr lang="lv-LV" smtClean="0"/>
              <a:t>‹#›</a:t>
            </a:fld>
            <a:endParaRPr lang="lv-LV"/>
          </a:p>
        </p:txBody>
      </p:sp>
    </p:spTree>
    <p:extLst>
      <p:ext uri="{BB962C8B-B14F-4D97-AF65-F5344CB8AC3E}">
        <p14:creationId xmlns:p14="http://schemas.microsoft.com/office/powerpoint/2010/main" val="31836048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turs ar parakstu">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D5E07136-6C63-A2B0-E34F-82C8ABD9AE6B}"/>
              </a:ext>
            </a:extLst>
          </p:cNvPr>
          <p:cNvSpPr>
            <a:spLocks noGrp="1"/>
          </p:cNvSpPr>
          <p:nvPr>
            <p:ph type="title"/>
          </p:nvPr>
        </p:nvSpPr>
        <p:spPr>
          <a:xfrm>
            <a:off x="839788" y="457200"/>
            <a:ext cx="3932237" cy="1600200"/>
          </a:xfrm>
        </p:spPr>
        <p:txBody>
          <a:bodyPr anchor="b"/>
          <a:lstStyle>
            <a:lvl1pPr>
              <a:defRPr sz="3200"/>
            </a:lvl1pPr>
          </a:lstStyle>
          <a:p>
            <a:r>
              <a:rPr lang="lv-LV"/>
              <a:t>Rediģēt šablona virsraksta stilu</a:t>
            </a:r>
          </a:p>
        </p:txBody>
      </p:sp>
      <p:sp>
        <p:nvSpPr>
          <p:cNvPr id="3" name="Satura vietturis 2">
            <a:extLst>
              <a:ext uri="{FF2B5EF4-FFF2-40B4-BE49-F238E27FC236}">
                <a16:creationId xmlns:a16="http://schemas.microsoft.com/office/drawing/2014/main" id="{9B807832-0A46-294F-6C71-702FFF0384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Teksta vietturis 3">
            <a:extLst>
              <a:ext uri="{FF2B5EF4-FFF2-40B4-BE49-F238E27FC236}">
                <a16:creationId xmlns:a16="http://schemas.microsoft.com/office/drawing/2014/main" id="{37F2CB86-D830-FF4B-325F-A453EFF8B9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a:t>Noklikšķiniet, lai rediģētu šablona teksta stilus</a:t>
            </a:r>
          </a:p>
        </p:txBody>
      </p:sp>
      <p:sp>
        <p:nvSpPr>
          <p:cNvPr id="5" name="Datuma vietturis 4">
            <a:extLst>
              <a:ext uri="{FF2B5EF4-FFF2-40B4-BE49-F238E27FC236}">
                <a16:creationId xmlns:a16="http://schemas.microsoft.com/office/drawing/2014/main" id="{0394247D-7355-F7A8-AE8B-D9DC65A82A46}"/>
              </a:ext>
            </a:extLst>
          </p:cNvPr>
          <p:cNvSpPr>
            <a:spLocks noGrp="1"/>
          </p:cNvSpPr>
          <p:nvPr>
            <p:ph type="dt" sz="half" idx="10"/>
          </p:nvPr>
        </p:nvSpPr>
        <p:spPr/>
        <p:txBody>
          <a:bodyPr/>
          <a:lstStyle/>
          <a:p>
            <a:fld id="{74307B39-65B8-421F-AEA0-97E62E7D10F0}" type="datetimeFigureOut">
              <a:rPr lang="lv-LV" smtClean="0"/>
              <a:t>13.05.2024</a:t>
            </a:fld>
            <a:endParaRPr lang="lv-LV"/>
          </a:p>
        </p:txBody>
      </p:sp>
      <p:sp>
        <p:nvSpPr>
          <p:cNvPr id="6" name="Kājenes vietturis 5">
            <a:extLst>
              <a:ext uri="{FF2B5EF4-FFF2-40B4-BE49-F238E27FC236}">
                <a16:creationId xmlns:a16="http://schemas.microsoft.com/office/drawing/2014/main" id="{F4CB802D-0D6B-EF24-1D6C-4C6DDE52E843}"/>
              </a:ext>
            </a:extLst>
          </p:cNvPr>
          <p:cNvSpPr>
            <a:spLocks noGrp="1"/>
          </p:cNvSpPr>
          <p:nvPr>
            <p:ph type="ftr" sz="quarter" idx="11"/>
          </p:nvPr>
        </p:nvSpPr>
        <p:spPr/>
        <p:txBody>
          <a:bodyPr/>
          <a:lstStyle/>
          <a:p>
            <a:endParaRPr lang="lv-LV"/>
          </a:p>
        </p:txBody>
      </p:sp>
      <p:sp>
        <p:nvSpPr>
          <p:cNvPr id="7" name="Slaida numura vietturis 6">
            <a:extLst>
              <a:ext uri="{FF2B5EF4-FFF2-40B4-BE49-F238E27FC236}">
                <a16:creationId xmlns:a16="http://schemas.microsoft.com/office/drawing/2014/main" id="{F9AD55A3-7FEC-F935-86A4-38745739466A}"/>
              </a:ext>
            </a:extLst>
          </p:cNvPr>
          <p:cNvSpPr>
            <a:spLocks noGrp="1"/>
          </p:cNvSpPr>
          <p:nvPr>
            <p:ph type="sldNum" sz="quarter" idx="12"/>
          </p:nvPr>
        </p:nvSpPr>
        <p:spPr/>
        <p:txBody>
          <a:bodyPr/>
          <a:lstStyle/>
          <a:p>
            <a:fld id="{123A44E7-1534-4D44-ADC2-50118A6F7778}" type="slidenum">
              <a:rPr lang="lv-LV" smtClean="0"/>
              <a:t>‹#›</a:t>
            </a:fld>
            <a:endParaRPr lang="lv-LV"/>
          </a:p>
        </p:txBody>
      </p:sp>
    </p:spTree>
    <p:extLst>
      <p:ext uri="{BB962C8B-B14F-4D97-AF65-F5344CB8AC3E}">
        <p14:creationId xmlns:p14="http://schemas.microsoft.com/office/powerpoint/2010/main" val="2052145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ttēls ar parakstu">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F87D9DB7-4443-65F2-D34F-E637B9EA75DD}"/>
              </a:ext>
            </a:extLst>
          </p:cNvPr>
          <p:cNvSpPr>
            <a:spLocks noGrp="1"/>
          </p:cNvSpPr>
          <p:nvPr>
            <p:ph type="title"/>
          </p:nvPr>
        </p:nvSpPr>
        <p:spPr>
          <a:xfrm>
            <a:off x="839788" y="457200"/>
            <a:ext cx="3932237" cy="1600200"/>
          </a:xfrm>
        </p:spPr>
        <p:txBody>
          <a:bodyPr anchor="b"/>
          <a:lstStyle>
            <a:lvl1pPr>
              <a:defRPr sz="3200"/>
            </a:lvl1pPr>
          </a:lstStyle>
          <a:p>
            <a:r>
              <a:rPr lang="lv-LV"/>
              <a:t>Rediģēt šablona virsraksta stilu</a:t>
            </a:r>
          </a:p>
        </p:txBody>
      </p:sp>
      <p:sp>
        <p:nvSpPr>
          <p:cNvPr id="3" name="Attēla vietturis 2">
            <a:extLst>
              <a:ext uri="{FF2B5EF4-FFF2-40B4-BE49-F238E27FC236}">
                <a16:creationId xmlns:a16="http://schemas.microsoft.com/office/drawing/2014/main" id="{6F327ACE-F2D2-F690-57C0-45A904E1F0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ksta vietturis 3">
            <a:extLst>
              <a:ext uri="{FF2B5EF4-FFF2-40B4-BE49-F238E27FC236}">
                <a16:creationId xmlns:a16="http://schemas.microsoft.com/office/drawing/2014/main" id="{BFE2D4DC-D519-FC0D-FE63-553838ACFB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a:t>Noklikšķiniet, lai rediģētu šablona teksta stilus</a:t>
            </a:r>
          </a:p>
        </p:txBody>
      </p:sp>
      <p:sp>
        <p:nvSpPr>
          <p:cNvPr id="5" name="Datuma vietturis 4">
            <a:extLst>
              <a:ext uri="{FF2B5EF4-FFF2-40B4-BE49-F238E27FC236}">
                <a16:creationId xmlns:a16="http://schemas.microsoft.com/office/drawing/2014/main" id="{80690442-0DFF-4C9A-7D12-5BCAC29230C7}"/>
              </a:ext>
            </a:extLst>
          </p:cNvPr>
          <p:cNvSpPr>
            <a:spLocks noGrp="1"/>
          </p:cNvSpPr>
          <p:nvPr>
            <p:ph type="dt" sz="half" idx="10"/>
          </p:nvPr>
        </p:nvSpPr>
        <p:spPr/>
        <p:txBody>
          <a:bodyPr/>
          <a:lstStyle/>
          <a:p>
            <a:fld id="{74307B39-65B8-421F-AEA0-97E62E7D10F0}" type="datetimeFigureOut">
              <a:rPr lang="lv-LV" smtClean="0"/>
              <a:t>13.05.2024</a:t>
            </a:fld>
            <a:endParaRPr lang="lv-LV"/>
          </a:p>
        </p:txBody>
      </p:sp>
      <p:sp>
        <p:nvSpPr>
          <p:cNvPr id="6" name="Kājenes vietturis 5">
            <a:extLst>
              <a:ext uri="{FF2B5EF4-FFF2-40B4-BE49-F238E27FC236}">
                <a16:creationId xmlns:a16="http://schemas.microsoft.com/office/drawing/2014/main" id="{6DE61C6A-6F57-4840-3830-67D742EA4586}"/>
              </a:ext>
            </a:extLst>
          </p:cNvPr>
          <p:cNvSpPr>
            <a:spLocks noGrp="1"/>
          </p:cNvSpPr>
          <p:nvPr>
            <p:ph type="ftr" sz="quarter" idx="11"/>
          </p:nvPr>
        </p:nvSpPr>
        <p:spPr/>
        <p:txBody>
          <a:bodyPr/>
          <a:lstStyle/>
          <a:p>
            <a:endParaRPr lang="lv-LV"/>
          </a:p>
        </p:txBody>
      </p:sp>
      <p:sp>
        <p:nvSpPr>
          <p:cNvPr id="7" name="Slaida numura vietturis 6">
            <a:extLst>
              <a:ext uri="{FF2B5EF4-FFF2-40B4-BE49-F238E27FC236}">
                <a16:creationId xmlns:a16="http://schemas.microsoft.com/office/drawing/2014/main" id="{E92F1580-72A8-2528-0F11-374D890D12C1}"/>
              </a:ext>
            </a:extLst>
          </p:cNvPr>
          <p:cNvSpPr>
            <a:spLocks noGrp="1"/>
          </p:cNvSpPr>
          <p:nvPr>
            <p:ph type="sldNum" sz="quarter" idx="12"/>
          </p:nvPr>
        </p:nvSpPr>
        <p:spPr/>
        <p:txBody>
          <a:bodyPr/>
          <a:lstStyle/>
          <a:p>
            <a:fld id="{123A44E7-1534-4D44-ADC2-50118A6F7778}" type="slidenum">
              <a:rPr lang="lv-LV" smtClean="0"/>
              <a:t>‹#›</a:t>
            </a:fld>
            <a:endParaRPr lang="lv-LV"/>
          </a:p>
        </p:txBody>
      </p:sp>
    </p:spTree>
    <p:extLst>
      <p:ext uri="{BB962C8B-B14F-4D97-AF65-F5344CB8AC3E}">
        <p14:creationId xmlns:p14="http://schemas.microsoft.com/office/powerpoint/2010/main" val="3555663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Virsraksta vietturis 1">
            <a:extLst>
              <a:ext uri="{FF2B5EF4-FFF2-40B4-BE49-F238E27FC236}">
                <a16:creationId xmlns:a16="http://schemas.microsoft.com/office/drawing/2014/main" id="{0074D1A9-1854-958D-02D6-698D048976D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lv-LV"/>
              <a:t>Rediģēt šablona virsraksta stilu</a:t>
            </a:r>
          </a:p>
        </p:txBody>
      </p:sp>
      <p:sp>
        <p:nvSpPr>
          <p:cNvPr id="3" name="Teksta vietturis 2">
            <a:extLst>
              <a:ext uri="{FF2B5EF4-FFF2-40B4-BE49-F238E27FC236}">
                <a16:creationId xmlns:a16="http://schemas.microsoft.com/office/drawing/2014/main" id="{A2B39AFF-454D-E7B8-6584-3A69F48CAF6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id="{A0492F2A-24C7-0C90-87E7-9F98477DCB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307B39-65B8-421F-AEA0-97E62E7D10F0}" type="datetimeFigureOut">
              <a:rPr lang="lv-LV" smtClean="0"/>
              <a:t>13.05.2024</a:t>
            </a:fld>
            <a:endParaRPr lang="lv-LV"/>
          </a:p>
        </p:txBody>
      </p:sp>
      <p:sp>
        <p:nvSpPr>
          <p:cNvPr id="5" name="Kājenes vietturis 4">
            <a:extLst>
              <a:ext uri="{FF2B5EF4-FFF2-40B4-BE49-F238E27FC236}">
                <a16:creationId xmlns:a16="http://schemas.microsoft.com/office/drawing/2014/main" id="{E60C39FF-35E6-D94B-0C27-252168256FB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aida numura vietturis 5">
            <a:extLst>
              <a:ext uri="{FF2B5EF4-FFF2-40B4-BE49-F238E27FC236}">
                <a16:creationId xmlns:a16="http://schemas.microsoft.com/office/drawing/2014/main" id="{3956C5A7-54BC-0926-8A62-8EBAFCF2D43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3A44E7-1534-4D44-ADC2-50118A6F7778}" type="slidenum">
              <a:rPr lang="lv-LV" smtClean="0"/>
              <a:t>‹#›</a:t>
            </a:fld>
            <a:endParaRPr lang="lv-LV"/>
          </a:p>
        </p:txBody>
      </p:sp>
    </p:spTree>
    <p:extLst>
      <p:ext uri="{BB962C8B-B14F-4D97-AF65-F5344CB8AC3E}">
        <p14:creationId xmlns:p14="http://schemas.microsoft.com/office/powerpoint/2010/main" val="9834221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4.png"/><Relationship Id="rId7" Type="http://schemas.openxmlformats.org/officeDocument/2006/relationships/image" Target="../media/image12.sv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hyperlink" Target="21_Google_forms_10_exercise1.docx" TargetMode="External"/><Relationship Id="rId4" Type="http://schemas.openxmlformats.org/officeDocument/2006/relationships/image" Target="../media/image23.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microsoft.com/en-us/microsoft-teams/free"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7.png"/><Relationship Id="rId7" Type="http://schemas.openxmlformats.org/officeDocument/2006/relationships/hyperlink" Target="21_Google_forms_10_exercise1.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 Id="rId9" Type="http://schemas.openxmlformats.org/officeDocument/2006/relationships/image" Target="../media/image12.svg"/></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7" Type="http://schemas.openxmlformats.org/officeDocument/2006/relationships/image" Target="../media/image12.sv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hyperlink" Target="21_Google_forms_10_exercise1.docx" TargetMode="External"/><Relationship Id="rId4" Type="http://schemas.openxmlformats.org/officeDocument/2006/relationships/image" Target="../media/image14.png"/></Relationships>
</file>

<file path=ppt/slides/_rels/slide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21.png"/><Relationship Id="rId4" Type="http://schemas.openxmlformats.org/officeDocument/2006/relationships/image" Target="../media/image2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70827127-0361-E5D0-6CC5-6F86B3FE545B}"/>
              </a:ext>
            </a:extLst>
          </p:cNvPr>
          <p:cNvSpPr>
            <a:spLocks noGrp="1"/>
          </p:cNvSpPr>
          <p:nvPr>
            <p:ph type="ctrTitle"/>
          </p:nvPr>
        </p:nvSpPr>
        <p:spPr/>
        <p:txBody>
          <a:bodyPr/>
          <a:lstStyle/>
          <a:p>
            <a:r>
              <a:rPr lang="lv-LV" dirty="0"/>
              <a:t>MS </a:t>
            </a:r>
            <a:r>
              <a:rPr lang="lv-LV" dirty="0" err="1"/>
              <a:t>Teams</a:t>
            </a:r>
            <a:endParaRPr lang="lv-LV" dirty="0"/>
          </a:p>
        </p:txBody>
      </p:sp>
      <p:sp>
        <p:nvSpPr>
          <p:cNvPr id="3" name="Apakšvirsraksts 2">
            <a:extLst>
              <a:ext uri="{FF2B5EF4-FFF2-40B4-BE49-F238E27FC236}">
                <a16:creationId xmlns:a16="http://schemas.microsoft.com/office/drawing/2014/main" id="{1D4759FA-AB74-72A8-3875-56DF5457B61E}"/>
              </a:ext>
            </a:extLst>
          </p:cNvPr>
          <p:cNvSpPr>
            <a:spLocks noGrp="1"/>
          </p:cNvSpPr>
          <p:nvPr>
            <p:ph type="subTitle" idx="1"/>
          </p:nvPr>
        </p:nvSpPr>
        <p:spPr/>
        <p:txBody>
          <a:bodyPr/>
          <a:lstStyle/>
          <a:p>
            <a:endParaRPr lang="lv-LV" dirty="0"/>
          </a:p>
        </p:txBody>
      </p:sp>
      <p:grpSp>
        <p:nvGrpSpPr>
          <p:cNvPr id="6" name="Group 19">
            <a:extLst>
              <a:ext uri="{FF2B5EF4-FFF2-40B4-BE49-F238E27FC236}">
                <a16:creationId xmlns:a16="http://schemas.microsoft.com/office/drawing/2014/main" id="{56EB0195-6A38-B2D8-4312-7D6878BCE68A}"/>
              </a:ext>
            </a:extLst>
          </p:cNvPr>
          <p:cNvGrpSpPr/>
          <p:nvPr/>
        </p:nvGrpSpPr>
        <p:grpSpPr>
          <a:xfrm>
            <a:off x="1332931" y="5735637"/>
            <a:ext cx="9149678" cy="752475"/>
            <a:chOff x="1524000" y="5285659"/>
            <a:chExt cx="9149678" cy="752475"/>
          </a:xfrm>
        </p:grpSpPr>
        <p:pic>
          <p:nvPicPr>
            <p:cNvPr id="7" name="Picture 12" descr="A black background with blue text&#10;&#10;Description automatically generated with low confidence">
              <a:extLst>
                <a:ext uri="{FF2B5EF4-FFF2-40B4-BE49-F238E27FC236}">
                  <a16:creationId xmlns:a16="http://schemas.microsoft.com/office/drawing/2014/main" id="{603DC68F-AB8B-F08D-C1BB-2C2D6AF9986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0" y="5285659"/>
              <a:ext cx="1781175" cy="752475"/>
            </a:xfrm>
            <a:prstGeom prst="rect">
              <a:avLst/>
            </a:prstGeom>
          </p:spPr>
        </p:pic>
        <p:pic>
          <p:nvPicPr>
            <p:cNvPr id="8" name="Picture 14" descr="A black background with blue text&#10;&#10;Description automatically generated with low confidence">
              <a:extLst>
                <a:ext uri="{FF2B5EF4-FFF2-40B4-BE49-F238E27FC236}">
                  <a16:creationId xmlns:a16="http://schemas.microsoft.com/office/drawing/2014/main" id="{C6B3968A-7E57-4830-A405-3754D120F03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80168" y="5285659"/>
              <a:ext cx="1781175" cy="752475"/>
            </a:xfrm>
            <a:prstGeom prst="rect">
              <a:avLst/>
            </a:prstGeom>
          </p:spPr>
        </p:pic>
        <p:pic>
          <p:nvPicPr>
            <p:cNvPr id="9" name="Picture 16" descr="A black background with blue text&#10;&#10;Description automatically generated with low confidence">
              <a:extLst>
                <a:ext uri="{FF2B5EF4-FFF2-40B4-BE49-F238E27FC236}">
                  <a16:creationId xmlns:a16="http://schemas.microsoft.com/office/drawing/2014/main" id="{7A83A728-B3E9-CCE3-77CE-A6BF76A04FB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436336" y="5285659"/>
              <a:ext cx="1781175" cy="752475"/>
            </a:xfrm>
            <a:prstGeom prst="rect">
              <a:avLst/>
            </a:prstGeom>
          </p:spPr>
        </p:pic>
        <p:pic>
          <p:nvPicPr>
            <p:cNvPr id="10" name="Picture 18" descr="A black background with blue text&#10;&#10;Description automatically generated with low confidence">
              <a:extLst>
                <a:ext uri="{FF2B5EF4-FFF2-40B4-BE49-F238E27FC236}">
                  <a16:creationId xmlns:a16="http://schemas.microsoft.com/office/drawing/2014/main" id="{60BA9286-3ADB-9FA8-F000-1E67F6696F8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892503" y="5285659"/>
              <a:ext cx="1781175" cy="752475"/>
            </a:xfrm>
            <a:prstGeom prst="rect">
              <a:avLst/>
            </a:prstGeom>
          </p:spPr>
        </p:pic>
      </p:grpSp>
    </p:spTree>
    <p:extLst>
      <p:ext uri="{BB962C8B-B14F-4D97-AF65-F5344CB8AC3E}">
        <p14:creationId xmlns:p14="http://schemas.microsoft.com/office/powerpoint/2010/main" val="11999207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C9B21069-7737-3FDA-93ED-DD6863486C81}"/>
              </a:ext>
            </a:extLst>
          </p:cNvPr>
          <p:cNvSpPr>
            <a:spLocks noGrp="1"/>
          </p:cNvSpPr>
          <p:nvPr>
            <p:ph type="title"/>
          </p:nvPr>
        </p:nvSpPr>
        <p:spPr>
          <a:xfrm>
            <a:off x="838200" y="365125"/>
            <a:ext cx="10515600" cy="945515"/>
          </a:xfrm>
        </p:spPr>
        <p:txBody>
          <a:bodyPr/>
          <a:lstStyle/>
          <a:p>
            <a:r>
              <a:rPr lang="lt-LT" dirty="0"/>
              <a:t>MS „</a:t>
            </a:r>
            <a:r>
              <a:rPr lang="lt-LT" dirty="0" err="1"/>
              <a:t>Teams</a:t>
            </a:r>
            <a:r>
              <a:rPr lang="lt-LT" dirty="0"/>
              <a:t>“ susitikimų parinktys</a:t>
            </a:r>
            <a:endParaRPr lang="lv-LV" dirty="0"/>
          </a:p>
        </p:txBody>
      </p:sp>
      <p:sp>
        <p:nvSpPr>
          <p:cNvPr id="3" name="Satura vietturis 2">
            <a:extLst>
              <a:ext uri="{FF2B5EF4-FFF2-40B4-BE49-F238E27FC236}">
                <a16:creationId xmlns:a16="http://schemas.microsoft.com/office/drawing/2014/main" id="{94D47BE9-E442-D6F1-33A3-42E04F8A0D61}"/>
              </a:ext>
            </a:extLst>
          </p:cNvPr>
          <p:cNvSpPr>
            <a:spLocks noGrp="1"/>
          </p:cNvSpPr>
          <p:nvPr>
            <p:ph idx="1"/>
          </p:nvPr>
        </p:nvSpPr>
        <p:spPr>
          <a:xfrm>
            <a:off x="838200" y="1310641"/>
            <a:ext cx="6487160" cy="4993906"/>
          </a:xfrm>
        </p:spPr>
        <p:txBody>
          <a:bodyPr>
            <a:normAutofit/>
          </a:bodyPr>
          <a:lstStyle/>
          <a:p>
            <a:pPr marL="0" indent="0">
              <a:buNone/>
            </a:pPr>
            <a:r>
              <a:rPr lang="lt-LT" sz="3200" dirty="0"/>
              <a:t>MS „</a:t>
            </a:r>
            <a:r>
              <a:rPr lang="lt-LT" sz="3200" dirty="0" err="1"/>
              <a:t>Teams</a:t>
            </a:r>
            <a:r>
              <a:rPr lang="lt-LT" sz="3200" dirty="0"/>
              <a:t>“ susitikimų nustatymuose galite parinkti nuostatas:</a:t>
            </a:r>
          </a:p>
          <a:p>
            <a:pPr marL="0" indent="0">
              <a:buNone/>
            </a:pPr>
            <a:r>
              <a:rPr lang="lt-LT" sz="3200" dirty="0"/>
              <a:t>- kas gali apeiti „</a:t>
            </a:r>
            <a:r>
              <a:rPr lang="lt-LT" sz="3200" dirty="0" err="1"/>
              <a:t>foje</a:t>
            </a:r>
            <a:r>
              <a:rPr lang="lt-LT" sz="3200" dirty="0"/>
              <a:t>“ (apriboti prieigą kai kuriems prisijungusiems), leisti visiems prisijungti arba leisti prieigą tik šeimininkui. - be to, galite valdyti pristatymo leidimus, suteikdami galimybę bendrinti turinį visiems dalyviams arba tik susitikimo šeimininkui.</a:t>
            </a:r>
            <a:endParaRPr lang="lv-LV" sz="3200" dirty="0"/>
          </a:p>
        </p:txBody>
      </p:sp>
      <p:pic>
        <p:nvPicPr>
          <p:cNvPr id="5" name="Attēls 4">
            <a:extLst>
              <a:ext uri="{FF2B5EF4-FFF2-40B4-BE49-F238E27FC236}">
                <a16:creationId xmlns:a16="http://schemas.microsoft.com/office/drawing/2014/main" id="{8D4BBA5B-CCED-6328-A902-3EE502DBAD53}"/>
              </a:ext>
            </a:extLst>
          </p:cNvPr>
          <p:cNvPicPr>
            <a:picLocks noChangeAspect="1"/>
          </p:cNvPicPr>
          <p:nvPr/>
        </p:nvPicPr>
        <p:blipFill>
          <a:blip r:embed="rId3"/>
          <a:stretch>
            <a:fillRect/>
          </a:stretch>
        </p:blipFill>
        <p:spPr>
          <a:xfrm>
            <a:off x="7699856" y="1310640"/>
            <a:ext cx="3558848" cy="4993905"/>
          </a:xfrm>
          <a:prstGeom prst="rect">
            <a:avLst/>
          </a:prstGeom>
        </p:spPr>
      </p:pic>
    </p:spTree>
    <p:extLst>
      <p:ext uri="{BB962C8B-B14F-4D97-AF65-F5344CB8AC3E}">
        <p14:creationId xmlns:p14="http://schemas.microsoft.com/office/powerpoint/2010/main" val="34705249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F0E1D4E0-AE2B-6E32-9E08-8A4C227A10C8}"/>
              </a:ext>
            </a:extLst>
          </p:cNvPr>
          <p:cNvSpPr>
            <a:spLocks noGrp="1"/>
          </p:cNvSpPr>
          <p:nvPr>
            <p:ph type="title"/>
          </p:nvPr>
        </p:nvSpPr>
        <p:spPr>
          <a:xfrm>
            <a:off x="838200" y="365125"/>
            <a:ext cx="10515600" cy="805949"/>
          </a:xfrm>
        </p:spPr>
        <p:txBody>
          <a:bodyPr/>
          <a:lstStyle/>
          <a:p>
            <a:r>
              <a:rPr lang="lv-LV" dirty="0"/>
              <a:t>MS Teams kalendoriaus funkcijos</a:t>
            </a:r>
          </a:p>
        </p:txBody>
      </p:sp>
      <p:sp>
        <p:nvSpPr>
          <p:cNvPr id="3" name="Satura vietturis 2">
            <a:extLst>
              <a:ext uri="{FF2B5EF4-FFF2-40B4-BE49-F238E27FC236}">
                <a16:creationId xmlns:a16="http://schemas.microsoft.com/office/drawing/2014/main" id="{7AF1F233-96B6-C73D-E0F5-AE8CF90ED291}"/>
              </a:ext>
            </a:extLst>
          </p:cNvPr>
          <p:cNvSpPr>
            <a:spLocks noGrp="1"/>
          </p:cNvSpPr>
          <p:nvPr>
            <p:ph idx="1"/>
          </p:nvPr>
        </p:nvSpPr>
        <p:spPr>
          <a:xfrm>
            <a:off x="838200" y="1299411"/>
            <a:ext cx="10515600" cy="3018589"/>
          </a:xfrm>
        </p:spPr>
        <p:txBody>
          <a:bodyPr>
            <a:normAutofit fontScale="92500" lnSpcReduction="20000"/>
          </a:bodyPr>
          <a:lstStyle/>
          <a:p>
            <a:r>
              <a:rPr lang="lt-LT" b="1" dirty="0"/>
              <a:t>Prisijungti naudojant ID</a:t>
            </a:r>
            <a:r>
              <a:rPr lang="lt-LT" dirty="0"/>
              <a:t>: leidžia vartotojams prisijungti prie susitikimo įvedant konkretų susitikimo ID, kurį suteikė susitikimo organizatorius.</a:t>
            </a:r>
          </a:p>
          <a:p>
            <a:r>
              <a:rPr lang="lt-LT" b="1" dirty="0"/>
              <a:t>„Susitikite dabar“ </a:t>
            </a:r>
            <a:r>
              <a:rPr lang="lt-LT" dirty="0"/>
              <a:t>inicijuoja momentinį susitikimą, leidžiantį vartotojams greitai pradėti susitikimą be išankstinio planavimo. Puikiai tinka ekspromtinėms diskusijoms ar greitam bendradarbiavimui.</a:t>
            </a:r>
          </a:p>
          <a:p>
            <a:r>
              <a:rPr lang="lt-LT" b="1" dirty="0"/>
              <a:t>„+ Naujas susitikimas“ </a:t>
            </a:r>
            <a:r>
              <a:rPr lang="lt-LT" dirty="0"/>
              <a:t>leidžia vartotojams sukurti ir suplanuoti naują susitikimą; prieš išsiųsdami kvietimus arba inicijuodami susitikimą, vartotojai gali nustatyti išsamią susitikimo informaciją, įskaitant datą, laiką, dalyvius ir darbotvarkę.</a:t>
            </a:r>
            <a:endParaRPr lang="lv-LV" dirty="0"/>
          </a:p>
        </p:txBody>
      </p:sp>
      <p:pic>
        <p:nvPicPr>
          <p:cNvPr id="5" name="Attēls 4">
            <a:extLst>
              <a:ext uri="{FF2B5EF4-FFF2-40B4-BE49-F238E27FC236}">
                <a16:creationId xmlns:a16="http://schemas.microsoft.com/office/drawing/2014/main" id="{CB9F670E-8D98-9ABE-8DEF-38D4967A2D7C}"/>
              </a:ext>
            </a:extLst>
          </p:cNvPr>
          <p:cNvPicPr>
            <a:picLocks noChangeAspect="1"/>
          </p:cNvPicPr>
          <p:nvPr/>
        </p:nvPicPr>
        <p:blipFill rotWithShape="1">
          <a:blip r:embed="rId3"/>
          <a:srcRect b="12174"/>
          <a:stretch/>
        </p:blipFill>
        <p:spPr>
          <a:xfrm>
            <a:off x="838200" y="4446337"/>
            <a:ext cx="10759440" cy="2272950"/>
          </a:xfrm>
          <a:prstGeom prst="rect">
            <a:avLst/>
          </a:prstGeom>
        </p:spPr>
      </p:pic>
    </p:spTree>
    <p:extLst>
      <p:ext uri="{BB962C8B-B14F-4D97-AF65-F5344CB8AC3E}">
        <p14:creationId xmlns:p14="http://schemas.microsoft.com/office/powerpoint/2010/main" val="19016272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889F23EB-E475-610C-A235-89E16AF762A4}"/>
              </a:ext>
            </a:extLst>
          </p:cNvPr>
          <p:cNvSpPr>
            <a:spLocks noGrp="1"/>
          </p:cNvSpPr>
          <p:nvPr>
            <p:ph type="title"/>
          </p:nvPr>
        </p:nvSpPr>
        <p:spPr>
          <a:xfrm>
            <a:off x="838200" y="365125"/>
            <a:ext cx="10515600" cy="960887"/>
          </a:xfrm>
        </p:spPr>
        <p:txBody>
          <a:bodyPr/>
          <a:lstStyle/>
          <a:p>
            <a:r>
              <a:rPr lang="lt-LT" dirty="0"/>
              <a:t>Susitikimo planavimas MS „</a:t>
            </a:r>
            <a:r>
              <a:rPr lang="lt-LT" dirty="0" err="1"/>
              <a:t>Teams</a:t>
            </a:r>
            <a:r>
              <a:rPr lang="lt-LT" dirty="0"/>
              <a:t>“</a:t>
            </a:r>
            <a:endParaRPr lang="lv-LV" dirty="0"/>
          </a:p>
        </p:txBody>
      </p:sp>
      <p:pic>
        <p:nvPicPr>
          <p:cNvPr id="12" name="Satura vietturis 11" descr="Attēls, kurā ir teksts, programmatūra, datora ikona, cipars&#10;&#10;Apraksts ģenerēts automātiski">
            <a:extLst>
              <a:ext uri="{FF2B5EF4-FFF2-40B4-BE49-F238E27FC236}">
                <a16:creationId xmlns:a16="http://schemas.microsoft.com/office/drawing/2014/main" id="{D75EB35B-1C19-BD5B-698D-9B7FAE5C4CEB}"/>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41672" y="1525004"/>
            <a:ext cx="10908656" cy="4921383"/>
          </a:xfrm>
        </p:spPr>
      </p:pic>
      <p:sp>
        <p:nvSpPr>
          <p:cNvPr id="13" name="TextBox 12">
            <a:extLst>
              <a:ext uri="{FF2B5EF4-FFF2-40B4-BE49-F238E27FC236}">
                <a16:creationId xmlns:a16="http://schemas.microsoft.com/office/drawing/2014/main" id="{1D11523B-4D61-7F10-5554-F2206B481973}"/>
              </a:ext>
            </a:extLst>
          </p:cNvPr>
          <p:cNvSpPr txBox="1"/>
          <p:nvPr/>
        </p:nvSpPr>
        <p:spPr>
          <a:xfrm>
            <a:off x="641672" y="3220720"/>
            <a:ext cx="393056" cy="584775"/>
          </a:xfrm>
          <a:prstGeom prst="rect">
            <a:avLst/>
          </a:prstGeom>
          <a:noFill/>
        </p:spPr>
        <p:txBody>
          <a:bodyPr wrap="none" rtlCol="0">
            <a:spAutoFit/>
          </a:bodyPr>
          <a:lstStyle/>
          <a:p>
            <a:r>
              <a:rPr lang="lv-LV" sz="3200" b="1" dirty="0">
                <a:solidFill>
                  <a:srgbClr val="FF0000"/>
                </a:solidFill>
              </a:rPr>
              <a:t>1</a:t>
            </a:r>
          </a:p>
        </p:txBody>
      </p:sp>
      <p:pic>
        <p:nvPicPr>
          <p:cNvPr id="14" name="Attēls 13">
            <a:extLst>
              <a:ext uri="{FF2B5EF4-FFF2-40B4-BE49-F238E27FC236}">
                <a16:creationId xmlns:a16="http://schemas.microsoft.com/office/drawing/2014/main" id="{D856DC95-B9B3-724D-4759-A384BAD812E7}"/>
              </a:ext>
            </a:extLst>
          </p:cNvPr>
          <p:cNvPicPr>
            <a:picLocks noChangeAspect="1"/>
          </p:cNvPicPr>
          <p:nvPr/>
        </p:nvPicPr>
        <p:blipFill rotWithShape="1">
          <a:blip r:embed="rId4"/>
          <a:srcRect l="64259" t="-1" b="84837"/>
          <a:stretch/>
        </p:blipFill>
        <p:spPr>
          <a:xfrm>
            <a:off x="7213600" y="1079021"/>
            <a:ext cx="3845560" cy="445984"/>
          </a:xfrm>
          <a:prstGeom prst="rect">
            <a:avLst/>
          </a:prstGeom>
        </p:spPr>
      </p:pic>
      <p:sp>
        <p:nvSpPr>
          <p:cNvPr id="15" name="TextBox 14">
            <a:extLst>
              <a:ext uri="{FF2B5EF4-FFF2-40B4-BE49-F238E27FC236}">
                <a16:creationId xmlns:a16="http://schemas.microsoft.com/office/drawing/2014/main" id="{AD5994E1-1231-C0A4-55E9-20DEA0C805D3}"/>
              </a:ext>
            </a:extLst>
          </p:cNvPr>
          <p:cNvSpPr txBox="1"/>
          <p:nvPr/>
        </p:nvSpPr>
        <p:spPr>
          <a:xfrm>
            <a:off x="11009952" y="1008591"/>
            <a:ext cx="393056" cy="584775"/>
          </a:xfrm>
          <a:prstGeom prst="rect">
            <a:avLst/>
          </a:prstGeom>
          <a:noFill/>
        </p:spPr>
        <p:txBody>
          <a:bodyPr wrap="none" rtlCol="0">
            <a:spAutoFit/>
          </a:bodyPr>
          <a:lstStyle/>
          <a:p>
            <a:r>
              <a:rPr lang="lv-LV" sz="3200" b="1" dirty="0">
                <a:solidFill>
                  <a:srgbClr val="FF0000"/>
                </a:solidFill>
              </a:rPr>
              <a:t>2</a:t>
            </a:r>
          </a:p>
        </p:txBody>
      </p:sp>
      <p:sp>
        <p:nvSpPr>
          <p:cNvPr id="16" name="TextBox 15">
            <a:extLst>
              <a:ext uri="{FF2B5EF4-FFF2-40B4-BE49-F238E27FC236}">
                <a16:creationId xmlns:a16="http://schemas.microsoft.com/office/drawing/2014/main" id="{314FAAF9-FD59-9243-62C4-412A1DDAF716}"/>
              </a:ext>
            </a:extLst>
          </p:cNvPr>
          <p:cNvSpPr txBox="1"/>
          <p:nvPr/>
        </p:nvSpPr>
        <p:spPr>
          <a:xfrm>
            <a:off x="1357952" y="2624031"/>
            <a:ext cx="393056" cy="584775"/>
          </a:xfrm>
          <a:prstGeom prst="rect">
            <a:avLst/>
          </a:prstGeom>
          <a:noFill/>
        </p:spPr>
        <p:txBody>
          <a:bodyPr wrap="none" rtlCol="0">
            <a:spAutoFit/>
          </a:bodyPr>
          <a:lstStyle/>
          <a:p>
            <a:r>
              <a:rPr lang="lv-LV" sz="3200" b="1" dirty="0">
                <a:solidFill>
                  <a:srgbClr val="FF0000"/>
                </a:solidFill>
              </a:rPr>
              <a:t>3</a:t>
            </a:r>
          </a:p>
        </p:txBody>
      </p:sp>
      <p:sp>
        <p:nvSpPr>
          <p:cNvPr id="17" name="TextBox 16">
            <a:extLst>
              <a:ext uri="{FF2B5EF4-FFF2-40B4-BE49-F238E27FC236}">
                <a16:creationId xmlns:a16="http://schemas.microsoft.com/office/drawing/2014/main" id="{83B9C6F0-AEA1-F465-DD67-3A32D5A5BFB6}"/>
              </a:ext>
            </a:extLst>
          </p:cNvPr>
          <p:cNvSpPr txBox="1"/>
          <p:nvPr/>
        </p:nvSpPr>
        <p:spPr>
          <a:xfrm>
            <a:off x="1337632" y="3081231"/>
            <a:ext cx="393056" cy="584775"/>
          </a:xfrm>
          <a:prstGeom prst="rect">
            <a:avLst/>
          </a:prstGeom>
          <a:noFill/>
        </p:spPr>
        <p:txBody>
          <a:bodyPr wrap="none" rtlCol="0">
            <a:spAutoFit/>
          </a:bodyPr>
          <a:lstStyle/>
          <a:p>
            <a:r>
              <a:rPr lang="lv-LV" sz="3200" b="1" dirty="0">
                <a:solidFill>
                  <a:srgbClr val="FF0000"/>
                </a:solidFill>
              </a:rPr>
              <a:t>4</a:t>
            </a:r>
          </a:p>
        </p:txBody>
      </p:sp>
      <p:sp>
        <p:nvSpPr>
          <p:cNvPr id="18" name="TextBox 17">
            <a:extLst>
              <a:ext uri="{FF2B5EF4-FFF2-40B4-BE49-F238E27FC236}">
                <a16:creationId xmlns:a16="http://schemas.microsoft.com/office/drawing/2014/main" id="{1EDB65E6-23DF-3323-9148-926372539A11}"/>
              </a:ext>
            </a:extLst>
          </p:cNvPr>
          <p:cNvSpPr txBox="1"/>
          <p:nvPr/>
        </p:nvSpPr>
        <p:spPr>
          <a:xfrm>
            <a:off x="1327472" y="4015951"/>
            <a:ext cx="393056" cy="584775"/>
          </a:xfrm>
          <a:prstGeom prst="rect">
            <a:avLst/>
          </a:prstGeom>
          <a:noFill/>
        </p:spPr>
        <p:txBody>
          <a:bodyPr wrap="none" rtlCol="0">
            <a:spAutoFit/>
          </a:bodyPr>
          <a:lstStyle/>
          <a:p>
            <a:r>
              <a:rPr lang="lv-LV" sz="3200" b="1" dirty="0">
                <a:solidFill>
                  <a:srgbClr val="FF0000"/>
                </a:solidFill>
              </a:rPr>
              <a:t>5</a:t>
            </a:r>
          </a:p>
        </p:txBody>
      </p:sp>
      <p:sp>
        <p:nvSpPr>
          <p:cNvPr id="19" name="TextBox 18">
            <a:extLst>
              <a:ext uri="{FF2B5EF4-FFF2-40B4-BE49-F238E27FC236}">
                <a16:creationId xmlns:a16="http://schemas.microsoft.com/office/drawing/2014/main" id="{E60D9F80-0287-F279-C495-DA9B35540BF3}"/>
              </a:ext>
            </a:extLst>
          </p:cNvPr>
          <p:cNvSpPr txBox="1"/>
          <p:nvPr/>
        </p:nvSpPr>
        <p:spPr>
          <a:xfrm>
            <a:off x="1317312" y="5428191"/>
            <a:ext cx="393056" cy="584775"/>
          </a:xfrm>
          <a:prstGeom prst="rect">
            <a:avLst/>
          </a:prstGeom>
          <a:noFill/>
        </p:spPr>
        <p:txBody>
          <a:bodyPr wrap="none" rtlCol="0">
            <a:spAutoFit/>
          </a:bodyPr>
          <a:lstStyle/>
          <a:p>
            <a:r>
              <a:rPr lang="lv-LV" sz="3200" b="1" dirty="0">
                <a:solidFill>
                  <a:srgbClr val="FF0000"/>
                </a:solidFill>
              </a:rPr>
              <a:t>6</a:t>
            </a:r>
          </a:p>
        </p:txBody>
      </p:sp>
      <p:sp>
        <p:nvSpPr>
          <p:cNvPr id="20" name="TextBox 19">
            <a:extLst>
              <a:ext uri="{FF2B5EF4-FFF2-40B4-BE49-F238E27FC236}">
                <a16:creationId xmlns:a16="http://schemas.microsoft.com/office/drawing/2014/main" id="{25D1B2FE-78EE-5ABC-069F-2B217539ADCE}"/>
              </a:ext>
            </a:extLst>
          </p:cNvPr>
          <p:cNvSpPr txBox="1"/>
          <p:nvPr/>
        </p:nvSpPr>
        <p:spPr>
          <a:xfrm>
            <a:off x="9861872" y="1761118"/>
            <a:ext cx="393056" cy="584775"/>
          </a:xfrm>
          <a:prstGeom prst="rect">
            <a:avLst/>
          </a:prstGeom>
          <a:noFill/>
        </p:spPr>
        <p:txBody>
          <a:bodyPr wrap="none" rtlCol="0">
            <a:spAutoFit/>
          </a:bodyPr>
          <a:lstStyle/>
          <a:p>
            <a:r>
              <a:rPr lang="lv-LV" sz="3200" b="1" dirty="0">
                <a:solidFill>
                  <a:srgbClr val="FF0000"/>
                </a:solidFill>
              </a:rPr>
              <a:t>7</a:t>
            </a:r>
          </a:p>
        </p:txBody>
      </p:sp>
      <p:pic>
        <p:nvPicPr>
          <p:cNvPr id="3" name="Grafika 2" descr="Clipboard with solid fill">
            <a:hlinkClick r:id="rId5" action="ppaction://hlinkfile"/>
            <a:extLst>
              <a:ext uri="{FF2B5EF4-FFF2-40B4-BE49-F238E27FC236}">
                <a16:creationId xmlns:a16="http://schemas.microsoft.com/office/drawing/2014/main" id="{A2E7FF66-9953-5255-D829-DE42D3E7F4C6}"/>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654576" y="241507"/>
            <a:ext cx="914400" cy="914400"/>
          </a:xfrm>
          <a:prstGeom prst="rect">
            <a:avLst/>
          </a:prstGeom>
        </p:spPr>
      </p:pic>
    </p:spTree>
    <p:extLst>
      <p:ext uri="{BB962C8B-B14F-4D97-AF65-F5344CB8AC3E}">
        <p14:creationId xmlns:p14="http://schemas.microsoft.com/office/powerpoint/2010/main" val="6821202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05944B81-80C5-A0B0-1C8D-C31756C0D939}"/>
              </a:ext>
            </a:extLst>
          </p:cNvPr>
          <p:cNvSpPr>
            <a:spLocks noGrp="1"/>
          </p:cNvSpPr>
          <p:nvPr>
            <p:ph type="title"/>
          </p:nvPr>
        </p:nvSpPr>
        <p:spPr>
          <a:xfrm>
            <a:off x="838200" y="365126"/>
            <a:ext cx="10515600" cy="629486"/>
          </a:xfrm>
        </p:spPr>
        <p:txBody>
          <a:bodyPr>
            <a:normAutofit fontScale="90000"/>
          </a:bodyPr>
          <a:lstStyle/>
          <a:p>
            <a:r>
              <a:rPr lang="lv-LV" dirty="0"/>
              <a:t>Bendra informacija </a:t>
            </a:r>
          </a:p>
        </p:txBody>
      </p:sp>
      <p:sp>
        <p:nvSpPr>
          <p:cNvPr id="3" name="Satura vietturis 2">
            <a:extLst>
              <a:ext uri="{FF2B5EF4-FFF2-40B4-BE49-F238E27FC236}">
                <a16:creationId xmlns:a16="http://schemas.microsoft.com/office/drawing/2014/main" id="{29E1EF3C-4873-0B31-47F0-0448E9024725}"/>
              </a:ext>
            </a:extLst>
          </p:cNvPr>
          <p:cNvSpPr>
            <a:spLocks noGrp="1"/>
          </p:cNvSpPr>
          <p:nvPr>
            <p:ph idx="1"/>
          </p:nvPr>
        </p:nvSpPr>
        <p:spPr>
          <a:xfrm>
            <a:off x="838200" y="994612"/>
            <a:ext cx="10515600" cy="5182351"/>
          </a:xfrm>
        </p:spPr>
        <p:txBody>
          <a:bodyPr>
            <a:normAutofit fontScale="85000" lnSpcReduction="20000"/>
          </a:bodyPr>
          <a:lstStyle/>
          <a:p>
            <a:r>
              <a:rPr lang="lt-LT" b="1" dirty="0"/>
              <a:t>Negaliu prisijungti prie susitikimo:</a:t>
            </a:r>
          </a:p>
          <a:p>
            <a:pPr marL="0" indent="0">
              <a:buNone/>
            </a:pPr>
            <a:r>
              <a:rPr lang="lt-LT" dirty="0"/>
              <a:t>Patikrinkite susitikimo nuorodą ir interneto ryšį. Iš naujo paleiskite MS „</a:t>
            </a:r>
            <a:r>
              <a:rPr lang="lt-LT" dirty="0" err="1"/>
              <a:t>Teams</a:t>
            </a:r>
            <a:r>
              <a:rPr lang="lt-LT" dirty="0"/>
              <a:t>“, savo įrenginį arba kreipkitės pagalbos į susitikimo organizatorių.</a:t>
            </a:r>
          </a:p>
          <a:p>
            <a:r>
              <a:rPr lang="lt-LT" b="1" dirty="0"/>
              <a:t>Kameros problema:</a:t>
            </a:r>
          </a:p>
          <a:p>
            <a:pPr marL="0" indent="0">
              <a:buNone/>
            </a:pPr>
            <a:r>
              <a:rPr lang="lt-LT" dirty="0"/>
              <a:t>Patikrinkite, ar kamera prijungta, atnaujinkite tvarkykles / programinę įrangą ir iš naujo paleiskite MS „</a:t>
            </a:r>
            <a:r>
              <a:rPr lang="lt-LT" dirty="0" err="1"/>
              <a:t>Teams</a:t>
            </a:r>
            <a:r>
              <a:rPr lang="lt-LT" dirty="0"/>
              <a:t>“ .</a:t>
            </a:r>
          </a:p>
          <a:p>
            <a:r>
              <a:rPr lang="lt-LT" b="1" dirty="0"/>
              <a:t>Mikrofono problema:</a:t>
            </a:r>
          </a:p>
          <a:p>
            <a:pPr marL="0" indent="0">
              <a:buNone/>
            </a:pPr>
            <a:r>
              <a:rPr lang="lt-LT" dirty="0"/>
              <a:t>Įsitikinkite, kad mikrofonas yra įjungtas / išjungtas. Sureguliuokite MS „</a:t>
            </a:r>
            <a:r>
              <a:rPr lang="lt-LT" dirty="0" err="1"/>
              <a:t>Teams</a:t>
            </a:r>
            <a:r>
              <a:rPr lang="lt-LT" dirty="0"/>
              <a:t>“ nustatymus, kad pasirinktumėte tinkamą mikrofoną, patikrinkite sistemos nustatymus ir išbandykite mikrofoną su kitomis programomis / įrenginiais.</a:t>
            </a:r>
          </a:p>
          <a:p>
            <a:r>
              <a:rPr lang="lt-LT" b="1" dirty="0"/>
              <a:t>Garsiakalbio problemos:</a:t>
            </a:r>
          </a:p>
          <a:p>
            <a:pPr marL="0" indent="0">
              <a:buNone/>
            </a:pPr>
            <a:r>
              <a:rPr lang="lt-LT" dirty="0"/>
              <a:t>Patikrinkite garsiakalbių jungtis ir sureguliuokite garsumo nustatymus programoje MS „</a:t>
            </a:r>
            <a:r>
              <a:rPr lang="lt-LT" dirty="0" err="1"/>
              <a:t>Teams</a:t>
            </a:r>
            <a:r>
              <a:rPr lang="lt-LT" dirty="0"/>
              <a:t>“. Įsitikinkite, kad kitos programos nenaudoja garsiakalbių. Išbandykite garsiakalbius su kitais medijos šaltiniais, kad pašalintumėte </a:t>
            </a:r>
            <a:r>
              <a:rPr lang="lt-LT" dirty="0" err="1"/>
              <a:t>trikdžiuss</a:t>
            </a:r>
            <a:r>
              <a:rPr lang="lt-LT" dirty="0"/>
              <a:t>. Jei problemos išlieka, ieškokite papildomos pagalbos arba palaikymo išteklių.</a:t>
            </a:r>
            <a:endParaRPr lang="en-US" dirty="0"/>
          </a:p>
          <a:p>
            <a:endParaRPr lang="en-US" dirty="0"/>
          </a:p>
          <a:p>
            <a:endParaRPr lang="en-US" dirty="0"/>
          </a:p>
          <a:p>
            <a:endParaRPr lang="en-US" dirty="0"/>
          </a:p>
          <a:p>
            <a:endParaRPr lang="en-US" dirty="0"/>
          </a:p>
          <a:p>
            <a:endParaRPr lang="lv-LV" dirty="0"/>
          </a:p>
        </p:txBody>
      </p:sp>
    </p:spTree>
    <p:extLst>
      <p:ext uri="{BB962C8B-B14F-4D97-AF65-F5344CB8AC3E}">
        <p14:creationId xmlns:p14="http://schemas.microsoft.com/office/powerpoint/2010/main" val="3143908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6DFB912D-AF7E-D1FC-7835-42D7E1F5C049}"/>
              </a:ext>
            </a:extLst>
          </p:cNvPr>
          <p:cNvSpPr>
            <a:spLocks noGrp="1"/>
          </p:cNvSpPr>
          <p:nvPr>
            <p:ph type="title"/>
          </p:nvPr>
        </p:nvSpPr>
        <p:spPr>
          <a:xfrm>
            <a:off x="838200" y="365126"/>
            <a:ext cx="10515600" cy="1071858"/>
          </a:xfrm>
        </p:spPr>
        <p:txBody>
          <a:bodyPr/>
          <a:lstStyle/>
          <a:p>
            <a:pPr algn="ctr"/>
            <a:r>
              <a:rPr lang="lt-LT" dirty="0"/>
              <a:t>MS </a:t>
            </a:r>
            <a:r>
              <a:rPr lang="en-US" dirty="0"/>
              <a:t>Teams </a:t>
            </a:r>
            <a:r>
              <a:rPr lang="lt-LT"/>
              <a:t>paskyros sukūrimas</a:t>
            </a:r>
            <a:endParaRPr lang="lv-LV" dirty="0"/>
          </a:p>
        </p:txBody>
      </p:sp>
      <p:sp>
        <p:nvSpPr>
          <p:cNvPr id="3" name="Satura vietturis 2">
            <a:extLst>
              <a:ext uri="{FF2B5EF4-FFF2-40B4-BE49-F238E27FC236}">
                <a16:creationId xmlns:a16="http://schemas.microsoft.com/office/drawing/2014/main" id="{A9F252A4-AF7C-47BB-FD19-FF03F483EF91}"/>
              </a:ext>
            </a:extLst>
          </p:cNvPr>
          <p:cNvSpPr>
            <a:spLocks noGrp="1"/>
          </p:cNvSpPr>
          <p:nvPr>
            <p:ph idx="1"/>
          </p:nvPr>
        </p:nvSpPr>
        <p:spPr>
          <a:xfrm>
            <a:off x="208563" y="2144646"/>
            <a:ext cx="4303476" cy="4233261"/>
          </a:xfrm>
        </p:spPr>
        <p:txBody>
          <a:bodyPr>
            <a:normAutofit fontScale="92500"/>
          </a:bodyPr>
          <a:lstStyle/>
          <a:p>
            <a:pPr marL="228600" indent="-228600">
              <a:buFont typeface="+mj-lt"/>
              <a:buAutoNum type="arabicPeriod"/>
            </a:pPr>
            <a:r>
              <a:rPr lang="lt-LT" dirty="0"/>
              <a:t>Eikite į „Microsoft </a:t>
            </a:r>
            <a:r>
              <a:rPr lang="lt-LT" dirty="0" err="1"/>
              <a:t>Teams</a:t>
            </a:r>
            <a:r>
              <a:rPr lang="lt-LT" dirty="0"/>
              <a:t>“ svetainę: </a:t>
            </a:r>
            <a:r>
              <a:rPr lang="lt-LT" dirty="0">
                <a:hlinkClick r:id="rId3"/>
              </a:rPr>
              <a:t>https://www.microsoft.com/en-us/microsoft-teams/free</a:t>
            </a:r>
            <a:r>
              <a:rPr lang="lt-LT" dirty="0"/>
              <a:t> </a:t>
            </a:r>
          </a:p>
          <a:p>
            <a:pPr marL="228600" indent="-228600">
              <a:buFont typeface="+mj-lt"/>
              <a:buAutoNum type="arabicPeriod"/>
            </a:pPr>
            <a:r>
              <a:rPr lang="lt-LT" dirty="0"/>
              <a:t>Puslapyje spustelėkite mygtuką „Prisiregistruoti nemokamai“. Gali tekti prisijungti naudojant „Microsoft“ paskyrą arba sukurti ją, jei jos dar neturite.</a:t>
            </a:r>
          </a:p>
          <a:p>
            <a:endParaRPr lang="lv-LV" dirty="0"/>
          </a:p>
        </p:txBody>
      </p:sp>
      <p:pic>
        <p:nvPicPr>
          <p:cNvPr id="9" name="Paveikslėlis 8">
            <a:extLst>
              <a:ext uri="{FF2B5EF4-FFF2-40B4-BE49-F238E27FC236}">
                <a16:creationId xmlns:a16="http://schemas.microsoft.com/office/drawing/2014/main" id="{F32FA5AE-64EA-D712-8E09-4ADB7F830F11}"/>
              </a:ext>
            </a:extLst>
          </p:cNvPr>
          <p:cNvPicPr>
            <a:picLocks noChangeAspect="1"/>
          </p:cNvPicPr>
          <p:nvPr/>
        </p:nvPicPr>
        <p:blipFill>
          <a:blip r:embed="rId4"/>
          <a:stretch>
            <a:fillRect/>
          </a:stretch>
        </p:blipFill>
        <p:spPr>
          <a:xfrm>
            <a:off x="4709160" y="1436984"/>
            <a:ext cx="7071360" cy="4689496"/>
          </a:xfrm>
          <a:prstGeom prst="rect">
            <a:avLst/>
          </a:prstGeom>
        </p:spPr>
      </p:pic>
    </p:spTree>
    <p:extLst>
      <p:ext uri="{BB962C8B-B14F-4D97-AF65-F5344CB8AC3E}">
        <p14:creationId xmlns:p14="http://schemas.microsoft.com/office/powerpoint/2010/main" val="1728272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CC7EE9F4-2359-0119-438D-A44D07E74AD6}"/>
              </a:ext>
            </a:extLst>
          </p:cNvPr>
          <p:cNvSpPr>
            <a:spLocks noGrp="1"/>
          </p:cNvSpPr>
          <p:nvPr>
            <p:ph type="title"/>
          </p:nvPr>
        </p:nvSpPr>
        <p:spPr>
          <a:xfrm>
            <a:off x="838200" y="365125"/>
            <a:ext cx="10515600" cy="987313"/>
          </a:xfrm>
        </p:spPr>
        <p:txBody>
          <a:bodyPr/>
          <a:lstStyle/>
          <a:p>
            <a:pPr algn="ctr"/>
            <a:r>
              <a:rPr lang="lv-LV" dirty="0"/>
              <a:t>Sąsajos apžvalga</a:t>
            </a:r>
          </a:p>
        </p:txBody>
      </p:sp>
      <p:sp>
        <p:nvSpPr>
          <p:cNvPr id="6" name="TextBox 5">
            <a:extLst>
              <a:ext uri="{FF2B5EF4-FFF2-40B4-BE49-F238E27FC236}">
                <a16:creationId xmlns:a16="http://schemas.microsoft.com/office/drawing/2014/main" id="{E0776EF9-A590-1473-48A2-41DAD9CD833A}"/>
              </a:ext>
            </a:extLst>
          </p:cNvPr>
          <p:cNvSpPr txBox="1"/>
          <p:nvPr/>
        </p:nvSpPr>
        <p:spPr>
          <a:xfrm>
            <a:off x="3393235" y="1352438"/>
            <a:ext cx="7684497" cy="954107"/>
          </a:xfrm>
          <a:prstGeom prst="rect">
            <a:avLst/>
          </a:prstGeom>
          <a:noFill/>
          <a:ln w="38100">
            <a:solidFill>
              <a:srgbClr val="FF0000"/>
            </a:solidFill>
          </a:ln>
        </p:spPr>
        <p:txBody>
          <a:bodyPr wrap="square" rtlCol="0">
            <a:spAutoFit/>
          </a:bodyPr>
          <a:lstStyle/>
          <a:p>
            <a:r>
              <a:rPr lang="lt-LT" sz="2800" b="1" i="0" dirty="0">
                <a:effectLst/>
                <a:latin typeface="Söhne"/>
              </a:rPr>
              <a:t>Veikla: </a:t>
            </a:r>
            <a:r>
              <a:rPr lang="lt-LT" sz="2800" i="0" dirty="0">
                <a:effectLst/>
                <a:latin typeface="Söhne"/>
              </a:rPr>
              <a:t>pranešimų centras, skirtas naujienoms apie paminėjimus ir sąveiką komandose</a:t>
            </a:r>
            <a:endParaRPr lang="lv-LV" sz="2800" dirty="0"/>
          </a:p>
        </p:txBody>
      </p:sp>
      <p:sp>
        <p:nvSpPr>
          <p:cNvPr id="8" name="TextBox 7">
            <a:extLst>
              <a:ext uri="{FF2B5EF4-FFF2-40B4-BE49-F238E27FC236}">
                <a16:creationId xmlns:a16="http://schemas.microsoft.com/office/drawing/2014/main" id="{F1D03CA2-C4D8-D727-EA38-A6A92812538C}"/>
              </a:ext>
            </a:extLst>
          </p:cNvPr>
          <p:cNvSpPr txBox="1"/>
          <p:nvPr/>
        </p:nvSpPr>
        <p:spPr>
          <a:xfrm>
            <a:off x="3385451" y="2414463"/>
            <a:ext cx="7692282" cy="954107"/>
          </a:xfrm>
          <a:prstGeom prst="rect">
            <a:avLst/>
          </a:prstGeom>
          <a:noFill/>
          <a:ln w="38100">
            <a:solidFill>
              <a:srgbClr val="FF0000"/>
            </a:solidFill>
          </a:ln>
        </p:spPr>
        <p:txBody>
          <a:bodyPr wrap="square" rtlCol="0">
            <a:spAutoFit/>
          </a:bodyPr>
          <a:lstStyle>
            <a:defPPr>
              <a:defRPr lang="lv-LV"/>
            </a:defPPr>
            <a:lvl1pPr>
              <a:defRPr sz="2800" b="1" i="0">
                <a:effectLst/>
                <a:latin typeface="Söhne"/>
              </a:defRPr>
            </a:lvl1pPr>
          </a:lstStyle>
          <a:p>
            <a:r>
              <a:rPr lang="lt-LT" dirty="0"/>
              <a:t>Bendruomenė: </a:t>
            </a:r>
            <a:r>
              <a:rPr lang="lt-LT" b="0" dirty="0"/>
              <a:t>saugi erdvė bendrai veiklai, diskusijoms ir keitimuisi žiniomis komandose</a:t>
            </a:r>
            <a:r>
              <a:rPr lang="en-US" b="0" dirty="0"/>
              <a:t>.</a:t>
            </a:r>
            <a:endParaRPr lang="lv-LV" b="0" dirty="0"/>
          </a:p>
        </p:txBody>
      </p:sp>
      <p:sp>
        <p:nvSpPr>
          <p:cNvPr id="10" name="TextBox 9">
            <a:extLst>
              <a:ext uri="{FF2B5EF4-FFF2-40B4-BE49-F238E27FC236}">
                <a16:creationId xmlns:a16="http://schemas.microsoft.com/office/drawing/2014/main" id="{6024F503-7A61-3153-06FE-43A823C18417}"/>
              </a:ext>
            </a:extLst>
          </p:cNvPr>
          <p:cNvSpPr txBox="1"/>
          <p:nvPr/>
        </p:nvSpPr>
        <p:spPr>
          <a:xfrm>
            <a:off x="3385450" y="3530505"/>
            <a:ext cx="8568127" cy="1200329"/>
          </a:xfrm>
          <a:prstGeom prst="rect">
            <a:avLst/>
          </a:prstGeom>
          <a:noFill/>
          <a:ln w="38100">
            <a:solidFill>
              <a:srgbClr val="FF0000"/>
            </a:solidFill>
          </a:ln>
        </p:spPr>
        <p:txBody>
          <a:bodyPr wrap="square" rtlCol="0">
            <a:spAutoFit/>
          </a:bodyPr>
          <a:lstStyle>
            <a:defPPr>
              <a:defRPr lang="lv-LV"/>
            </a:defPPr>
            <a:lvl1pPr>
              <a:defRPr sz="2800" b="1" i="0">
                <a:effectLst/>
                <a:latin typeface="Söhne"/>
              </a:defRPr>
            </a:lvl1pPr>
          </a:lstStyle>
          <a:p>
            <a:r>
              <a:rPr lang="lt-LT" sz="2400" dirty="0"/>
              <a:t>Pokalbiai: </a:t>
            </a:r>
            <a:r>
              <a:rPr lang="lt-LT" sz="2400" b="0" dirty="0"/>
              <a:t>tiesioginio bendravimo centras, skirtas pokalbiams vienas su vienu arba grupėse, naudojant pranešimų siuntimo funkcijas ir dalijimąsi failais.</a:t>
            </a:r>
            <a:endParaRPr lang="lv-LV" sz="2400" b="0" dirty="0"/>
          </a:p>
        </p:txBody>
      </p:sp>
      <p:sp>
        <p:nvSpPr>
          <p:cNvPr id="12" name="TextBox 11">
            <a:extLst>
              <a:ext uri="{FF2B5EF4-FFF2-40B4-BE49-F238E27FC236}">
                <a16:creationId xmlns:a16="http://schemas.microsoft.com/office/drawing/2014/main" id="{25FBA393-A111-02DA-6E13-AC782BB8013C}"/>
              </a:ext>
            </a:extLst>
          </p:cNvPr>
          <p:cNvSpPr txBox="1"/>
          <p:nvPr/>
        </p:nvSpPr>
        <p:spPr>
          <a:xfrm>
            <a:off x="3393235" y="4646547"/>
            <a:ext cx="8434005" cy="892552"/>
          </a:xfrm>
          <a:prstGeom prst="rect">
            <a:avLst/>
          </a:prstGeom>
          <a:noFill/>
          <a:ln w="38100">
            <a:solidFill>
              <a:srgbClr val="FF0000"/>
            </a:solidFill>
          </a:ln>
        </p:spPr>
        <p:txBody>
          <a:bodyPr wrap="square" rtlCol="0">
            <a:spAutoFit/>
          </a:bodyPr>
          <a:lstStyle>
            <a:defPPr>
              <a:defRPr lang="lv-LV"/>
            </a:defPPr>
            <a:lvl1pPr>
              <a:defRPr sz="2800" b="1" i="0">
                <a:effectLst/>
                <a:latin typeface="Söhne"/>
              </a:defRPr>
            </a:lvl1pPr>
          </a:lstStyle>
          <a:p>
            <a:r>
              <a:rPr lang="lt-LT" sz="2400" dirty="0"/>
              <a:t>Kalendorius</a:t>
            </a:r>
            <a:r>
              <a:rPr lang="lt-LT" sz="2400" b="0" dirty="0"/>
              <a:t>: integruotas planavimo įrankis, rodantis susitikimus ir tiesioginę prieigą prie suplanuotų susitikimų</a:t>
            </a:r>
            <a:r>
              <a:rPr lang="en-US" b="0" dirty="0"/>
              <a:t>.</a:t>
            </a:r>
            <a:endParaRPr lang="lv-LV" b="0" dirty="0"/>
          </a:p>
        </p:txBody>
      </p:sp>
      <p:cxnSp>
        <p:nvCxnSpPr>
          <p:cNvPr id="19" name="Taisns bultveida savienotājs 18">
            <a:extLst>
              <a:ext uri="{FF2B5EF4-FFF2-40B4-BE49-F238E27FC236}">
                <a16:creationId xmlns:a16="http://schemas.microsoft.com/office/drawing/2014/main" id="{830B8733-1B89-F970-E95E-035ED82F31AE}"/>
              </a:ext>
            </a:extLst>
          </p:cNvPr>
          <p:cNvCxnSpPr>
            <a:cxnSpLocks/>
            <a:stCxn id="6" idx="1"/>
          </p:cNvCxnSpPr>
          <p:nvPr/>
        </p:nvCxnSpPr>
        <p:spPr>
          <a:xfrm flipH="1">
            <a:off x="2853935" y="1829492"/>
            <a:ext cx="539300" cy="477053"/>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Taisns bultveida savienotājs 20">
            <a:extLst>
              <a:ext uri="{FF2B5EF4-FFF2-40B4-BE49-F238E27FC236}">
                <a16:creationId xmlns:a16="http://schemas.microsoft.com/office/drawing/2014/main" id="{7EDB9073-7DDF-DF29-0198-7C79A54CA360}"/>
              </a:ext>
            </a:extLst>
          </p:cNvPr>
          <p:cNvCxnSpPr>
            <a:stCxn id="8" idx="1"/>
          </p:cNvCxnSpPr>
          <p:nvPr/>
        </p:nvCxnSpPr>
        <p:spPr>
          <a:xfrm flipH="1">
            <a:off x="2853935" y="2891517"/>
            <a:ext cx="531516" cy="181467"/>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3" name="Taisns bultveida savienotājs 22">
            <a:extLst>
              <a:ext uri="{FF2B5EF4-FFF2-40B4-BE49-F238E27FC236}">
                <a16:creationId xmlns:a16="http://schemas.microsoft.com/office/drawing/2014/main" id="{0DB3E729-1B78-26CB-B62F-5F81C21D3550}"/>
              </a:ext>
            </a:extLst>
          </p:cNvPr>
          <p:cNvCxnSpPr/>
          <p:nvPr/>
        </p:nvCxnSpPr>
        <p:spPr>
          <a:xfrm flipH="1" flipV="1">
            <a:off x="2816033" y="3860080"/>
            <a:ext cx="531516" cy="168525"/>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5" name="Taisns bultveida savienotājs 24">
            <a:extLst>
              <a:ext uri="{FF2B5EF4-FFF2-40B4-BE49-F238E27FC236}">
                <a16:creationId xmlns:a16="http://schemas.microsoft.com/office/drawing/2014/main" id="{73777740-828B-B152-FB46-4CA5E71DF4CD}"/>
              </a:ext>
            </a:extLst>
          </p:cNvPr>
          <p:cNvCxnSpPr>
            <a:cxnSpLocks/>
          </p:cNvCxnSpPr>
          <p:nvPr/>
        </p:nvCxnSpPr>
        <p:spPr>
          <a:xfrm flipH="1" flipV="1">
            <a:off x="2816033" y="4710782"/>
            <a:ext cx="539300" cy="446276"/>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E1AD7CF2-236A-6815-9B26-803D18AA3EC4}"/>
              </a:ext>
            </a:extLst>
          </p:cNvPr>
          <p:cNvSpPr txBox="1"/>
          <p:nvPr/>
        </p:nvSpPr>
        <p:spPr>
          <a:xfrm>
            <a:off x="134911" y="4672310"/>
            <a:ext cx="1114769" cy="400110"/>
          </a:xfrm>
          <a:prstGeom prst="rect">
            <a:avLst/>
          </a:prstGeom>
          <a:noFill/>
          <a:ln w="38100">
            <a:solidFill>
              <a:srgbClr val="FF0000"/>
            </a:solidFill>
          </a:ln>
        </p:spPr>
        <p:txBody>
          <a:bodyPr wrap="square" rtlCol="0">
            <a:spAutoFit/>
          </a:bodyPr>
          <a:lstStyle>
            <a:defPPr>
              <a:defRPr lang="lv-LV"/>
            </a:defPPr>
            <a:lvl1pPr>
              <a:defRPr sz="2800" b="1" i="0">
                <a:effectLst/>
                <a:latin typeface="Söhne"/>
              </a:defRPr>
            </a:lvl1pPr>
          </a:lstStyle>
          <a:p>
            <a:r>
              <a:rPr lang="en-US" sz="2000" dirty="0" err="1"/>
              <a:t>Pagalba</a:t>
            </a:r>
            <a:endParaRPr lang="lv-LV" sz="2000" b="0" dirty="0"/>
          </a:p>
        </p:txBody>
      </p:sp>
      <p:cxnSp>
        <p:nvCxnSpPr>
          <p:cNvPr id="31" name="Taisns bultveida savienotājs 30">
            <a:extLst>
              <a:ext uri="{FF2B5EF4-FFF2-40B4-BE49-F238E27FC236}">
                <a16:creationId xmlns:a16="http://schemas.microsoft.com/office/drawing/2014/main" id="{91B0A9D8-E2A7-CE93-007E-DAC8527C6072}"/>
              </a:ext>
            </a:extLst>
          </p:cNvPr>
          <p:cNvCxnSpPr>
            <a:cxnSpLocks/>
            <a:stCxn id="29" idx="3"/>
          </p:cNvCxnSpPr>
          <p:nvPr/>
        </p:nvCxnSpPr>
        <p:spPr>
          <a:xfrm>
            <a:off x="1249680" y="4872365"/>
            <a:ext cx="731069" cy="754052"/>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pic>
        <p:nvPicPr>
          <p:cNvPr id="4" name="Paveikslėlis 3">
            <a:extLst>
              <a:ext uri="{FF2B5EF4-FFF2-40B4-BE49-F238E27FC236}">
                <a16:creationId xmlns:a16="http://schemas.microsoft.com/office/drawing/2014/main" id="{30BB10B8-F702-0EEE-8E8B-F0B38368BA71}"/>
              </a:ext>
            </a:extLst>
          </p:cNvPr>
          <p:cNvPicPr>
            <a:picLocks noChangeAspect="1"/>
          </p:cNvPicPr>
          <p:nvPr/>
        </p:nvPicPr>
        <p:blipFill>
          <a:blip r:embed="rId3"/>
          <a:stretch>
            <a:fillRect/>
          </a:stretch>
        </p:blipFill>
        <p:spPr>
          <a:xfrm>
            <a:off x="1980749" y="1352438"/>
            <a:ext cx="873186" cy="4835002"/>
          </a:xfrm>
          <a:prstGeom prst="rect">
            <a:avLst/>
          </a:prstGeom>
        </p:spPr>
      </p:pic>
      <p:pic>
        <p:nvPicPr>
          <p:cNvPr id="11" name="Paveikslėlis 10">
            <a:extLst>
              <a:ext uri="{FF2B5EF4-FFF2-40B4-BE49-F238E27FC236}">
                <a16:creationId xmlns:a16="http://schemas.microsoft.com/office/drawing/2014/main" id="{7D4C2682-91F7-F332-3413-2E298A564C2D}"/>
              </a:ext>
            </a:extLst>
          </p:cNvPr>
          <p:cNvPicPr>
            <a:picLocks noChangeAspect="1"/>
          </p:cNvPicPr>
          <p:nvPr/>
        </p:nvPicPr>
        <p:blipFill>
          <a:blip r:embed="rId4"/>
          <a:stretch>
            <a:fillRect/>
          </a:stretch>
        </p:blipFill>
        <p:spPr>
          <a:xfrm>
            <a:off x="1980749" y="5405352"/>
            <a:ext cx="828523" cy="782088"/>
          </a:xfrm>
          <a:prstGeom prst="rect">
            <a:avLst/>
          </a:prstGeom>
        </p:spPr>
      </p:pic>
    </p:spTree>
    <p:extLst>
      <p:ext uri="{BB962C8B-B14F-4D97-AF65-F5344CB8AC3E}">
        <p14:creationId xmlns:p14="http://schemas.microsoft.com/office/powerpoint/2010/main" val="7255380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ED72048C-7E88-4D96-79D5-91855A5CAB8F}"/>
              </a:ext>
            </a:extLst>
          </p:cNvPr>
          <p:cNvSpPr>
            <a:spLocks noGrp="1"/>
          </p:cNvSpPr>
          <p:nvPr>
            <p:ph type="title"/>
          </p:nvPr>
        </p:nvSpPr>
        <p:spPr>
          <a:xfrm>
            <a:off x="838200" y="365125"/>
            <a:ext cx="10515600" cy="919027"/>
          </a:xfrm>
        </p:spPr>
        <p:txBody>
          <a:bodyPr/>
          <a:lstStyle/>
          <a:p>
            <a:r>
              <a:rPr lang="lv-LV" dirty="0"/>
              <a:t>Pokalbiai</a:t>
            </a:r>
          </a:p>
        </p:txBody>
      </p:sp>
      <p:pic>
        <p:nvPicPr>
          <p:cNvPr id="11" name="Satura vietturis 10" descr="Attēls, kurā ir teksts, ekrānuzņēmums, fonts, dizains&#10;&#10;Apraksts ģenerēts automātiski">
            <a:extLst>
              <a:ext uri="{FF2B5EF4-FFF2-40B4-BE49-F238E27FC236}">
                <a16:creationId xmlns:a16="http://schemas.microsoft.com/office/drawing/2014/main" id="{5F90D73C-83AC-EBBC-CCE1-656350DB3FA7}"/>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489223" y="2989221"/>
            <a:ext cx="6864577" cy="1571144"/>
          </a:xfrm>
        </p:spPr>
      </p:pic>
      <p:pic>
        <p:nvPicPr>
          <p:cNvPr id="5" name="Attēls 4">
            <a:extLst>
              <a:ext uri="{FF2B5EF4-FFF2-40B4-BE49-F238E27FC236}">
                <a16:creationId xmlns:a16="http://schemas.microsoft.com/office/drawing/2014/main" id="{06C4D6D9-3A8A-ABEA-4982-07FAF65E187B}"/>
              </a:ext>
            </a:extLst>
          </p:cNvPr>
          <p:cNvPicPr>
            <a:picLocks noChangeAspect="1"/>
          </p:cNvPicPr>
          <p:nvPr/>
        </p:nvPicPr>
        <p:blipFill>
          <a:blip r:embed="rId4"/>
          <a:stretch>
            <a:fillRect/>
          </a:stretch>
        </p:blipFill>
        <p:spPr>
          <a:xfrm>
            <a:off x="358825" y="1833382"/>
            <a:ext cx="4130398" cy="3368332"/>
          </a:xfrm>
          <a:prstGeom prst="rect">
            <a:avLst/>
          </a:prstGeom>
        </p:spPr>
      </p:pic>
      <p:pic>
        <p:nvPicPr>
          <p:cNvPr id="7" name="Attēls 6">
            <a:extLst>
              <a:ext uri="{FF2B5EF4-FFF2-40B4-BE49-F238E27FC236}">
                <a16:creationId xmlns:a16="http://schemas.microsoft.com/office/drawing/2014/main" id="{45B18CA0-CD83-070D-FF4F-B4A5D29F928F}"/>
              </a:ext>
            </a:extLst>
          </p:cNvPr>
          <p:cNvPicPr>
            <a:picLocks noChangeAspect="1"/>
          </p:cNvPicPr>
          <p:nvPr/>
        </p:nvPicPr>
        <p:blipFill>
          <a:blip r:embed="rId5"/>
          <a:stretch>
            <a:fillRect/>
          </a:stretch>
        </p:blipFill>
        <p:spPr>
          <a:xfrm>
            <a:off x="4687762" y="1983202"/>
            <a:ext cx="6666037" cy="677492"/>
          </a:xfrm>
          <a:prstGeom prst="rect">
            <a:avLst/>
          </a:prstGeom>
        </p:spPr>
      </p:pic>
      <p:pic>
        <p:nvPicPr>
          <p:cNvPr id="13" name="Attēls 12">
            <a:extLst>
              <a:ext uri="{FF2B5EF4-FFF2-40B4-BE49-F238E27FC236}">
                <a16:creationId xmlns:a16="http://schemas.microsoft.com/office/drawing/2014/main" id="{6E9B0C34-F6A0-5C25-C306-D73BA52C8843}"/>
              </a:ext>
            </a:extLst>
          </p:cNvPr>
          <p:cNvPicPr>
            <a:picLocks noChangeAspect="1"/>
          </p:cNvPicPr>
          <p:nvPr/>
        </p:nvPicPr>
        <p:blipFill>
          <a:blip r:embed="rId6"/>
          <a:stretch>
            <a:fillRect/>
          </a:stretch>
        </p:blipFill>
        <p:spPr>
          <a:xfrm>
            <a:off x="358825" y="5201714"/>
            <a:ext cx="11153832" cy="1143983"/>
          </a:xfrm>
          <a:prstGeom prst="rect">
            <a:avLst/>
          </a:prstGeom>
        </p:spPr>
      </p:pic>
      <p:sp>
        <p:nvSpPr>
          <p:cNvPr id="14" name="Taisnstūris 13">
            <a:extLst>
              <a:ext uri="{FF2B5EF4-FFF2-40B4-BE49-F238E27FC236}">
                <a16:creationId xmlns:a16="http://schemas.microsoft.com/office/drawing/2014/main" id="{9EAC9589-D116-33B2-252A-C43E04EED216}"/>
              </a:ext>
            </a:extLst>
          </p:cNvPr>
          <p:cNvSpPr/>
          <p:nvPr/>
        </p:nvSpPr>
        <p:spPr>
          <a:xfrm>
            <a:off x="3746090" y="2074544"/>
            <a:ext cx="634181" cy="586149"/>
          </a:xfrm>
          <a:prstGeom prst="rect">
            <a:avLst/>
          </a:prstGeom>
          <a:noFill/>
          <a:ln w="762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15" name="Taisnstūris 14">
            <a:extLst>
              <a:ext uri="{FF2B5EF4-FFF2-40B4-BE49-F238E27FC236}">
                <a16:creationId xmlns:a16="http://schemas.microsoft.com/office/drawing/2014/main" id="{3A9B1CB7-812F-5241-C8AD-993D0664C401}"/>
              </a:ext>
            </a:extLst>
          </p:cNvPr>
          <p:cNvSpPr/>
          <p:nvPr/>
        </p:nvSpPr>
        <p:spPr>
          <a:xfrm>
            <a:off x="4687762" y="2019215"/>
            <a:ext cx="6965758" cy="586149"/>
          </a:xfrm>
          <a:prstGeom prst="rect">
            <a:avLst/>
          </a:prstGeom>
          <a:noFill/>
          <a:ln w="762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16" name="Taisnstūris 15">
            <a:extLst>
              <a:ext uri="{FF2B5EF4-FFF2-40B4-BE49-F238E27FC236}">
                <a16:creationId xmlns:a16="http://schemas.microsoft.com/office/drawing/2014/main" id="{DF559775-671D-0A55-6E80-26CDBA7E2E08}"/>
              </a:ext>
            </a:extLst>
          </p:cNvPr>
          <p:cNvSpPr/>
          <p:nvPr/>
        </p:nvSpPr>
        <p:spPr>
          <a:xfrm>
            <a:off x="4687762" y="2931399"/>
            <a:ext cx="6965758" cy="586149"/>
          </a:xfrm>
          <a:prstGeom prst="rect">
            <a:avLst/>
          </a:prstGeom>
          <a:noFill/>
          <a:ln w="762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17" name="Taisnstūris 16">
            <a:extLst>
              <a:ext uri="{FF2B5EF4-FFF2-40B4-BE49-F238E27FC236}">
                <a16:creationId xmlns:a16="http://schemas.microsoft.com/office/drawing/2014/main" id="{C82A6887-8145-98A5-2926-C3B2E3B31DE5}"/>
              </a:ext>
            </a:extLst>
          </p:cNvPr>
          <p:cNvSpPr/>
          <p:nvPr/>
        </p:nvSpPr>
        <p:spPr>
          <a:xfrm>
            <a:off x="580301" y="5282217"/>
            <a:ext cx="6176099" cy="586149"/>
          </a:xfrm>
          <a:prstGeom prst="rect">
            <a:avLst/>
          </a:prstGeom>
          <a:noFill/>
          <a:ln w="762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18" name="Taisnstūris 17">
            <a:extLst>
              <a:ext uri="{FF2B5EF4-FFF2-40B4-BE49-F238E27FC236}">
                <a16:creationId xmlns:a16="http://schemas.microsoft.com/office/drawing/2014/main" id="{38F2B636-7680-CEE3-DFB4-2E9DB96880D9}"/>
              </a:ext>
            </a:extLst>
          </p:cNvPr>
          <p:cNvSpPr/>
          <p:nvPr/>
        </p:nvSpPr>
        <p:spPr>
          <a:xfrm>
            <a:off x="10728960" y="5773705"/>
            <a:ext cx="624839" cy="586149"/>
          </a:xfrm>
          <a:prstGeom prst="rect">
            <a:avLst/>
          </a:prstGeom>
          <a:noFill/>
          <a:ln w="762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19" name="TextBox 18">
            <a:extLst>
              <a:ext uri="{FF2B5EF4-FFF2-40B4-BE49-F238E27FC236}">
                <a16:creationId xmlns:a16="http://schemas.microsoft.com/office/drawing/2014/main" id="{FA98492E-6ED9-97CD-76C0-C61BF298BA3B}"/>
              </a:ext>
            </a:extLst>
          </p:cNvPr>
          <p:cNvSpPr txBox="1"/>
          <p:nvPr/>
        </p:nvSpPr>
        <p:spPr>
          <a:xfrm>
            <a:off x="1939842" y="1561283"/>
            <a:ext cx="3038558" cy="707886"/>
          </a:xfrm>
          <a:prstGeom prst="rect">
            <a:avLst/>
          </a:prstGeom>
          <a:solidFill>
            <a:schemeClr val="bg1"/>
          </a:solidFill>
          <a:ln w="38100">
            <a:solidFill>
              <a:srgbClr val="FF0000"/>
            </a:solidFill>
          </a:ln>
        </p:spPr>
        <p:txBody>
          <a:bodyPr wrap="square" rtlCol="0">
            <a:spAutoFit/>
          </a:bodyPr>
          <a:lstStyle>
            <a:defPPr>
              <a:defRPr lang="lv-LV"/>
            </a:defPPr>
            <a:lvl1pPr algn="ctr">
              <a:defRPr sz="2000" b="0" i="0">
                <a:effectLst/>
                <a:latin typeface="Söhne"/>
              </a:defRPr>
            </a:lvl1pPr>
          </a:lstStyle>
          <a:p>
            <a:r>
              <a:rPr lang="lt-LT" dirty="0"/>
              <a:t>Spustelėkite pokalbiui pradėti</a:t>
            </a:r>
            <a:endParaRPr lang="lv-LV" dirty="0"/>
          </a:p>
        </p:txBody>
      </p:sp>
      <p:sp>
        <p:nvSpPr>
          <p:cNvPr id="21" name="TextBox 20">
            <a:extLst>
              <a:ext uri="{FF2B5EF4-FFF2-40B4-BE49-F238E27FC236}">
                <a16:creationId xmlns:a16="http://schemas.microsoft.com/office/drawing/2014/main" id="{3217F269-6D4F-EC59-D232-6EC7109F6A89}"/>
              </a:ext>
            </a:extLst>
          </p:cNvPr>
          <p:cNvSpPr txBox="1"/>
          <p:nvPr/>
        </p:nvSpPr>
        <p:spPr>
          <a:xfrm>
            <a:off x="7753579" y="1687029"/>
            <a:ext cx="4008121" cy="400110"/>
          </a:xfrm>
          <a:prstGeom prst="rect">
            <a:avLst/>
          </a:prstGeom>
          <a:solidFill>
            <a:schemeClr val="bg1"/>
          </a:solidFill>
          <a:ln w="38100">
            <a:solidFill>
              <a:srgbClr val="FF0000"/>
            </a:solidFill>
          </a:ln>
        </p:spPr>
        <p:txBody>
          <a:bodyPr wrap="square" rtlCol="0">
            <a:spAutoFit/>
          </a:bodyPr>
          <a:lstStyle>
            <a:defPPr>
              <a:defRPr lang="lv-LV"/>
            </a:defPPr>
            <a:lvl1pPr algn="ctr">
              <a:defRPr sz="2000" b="0" i="0">
                <a:effectLst/>
                <a:latin typeface="Söhne"/>
              </a:defRPr>
            </a:lvl1pPr>
          </a:lstStyle>
          <a:p>
            <a:r>
              <a:rPr lang="lt-LT" dirty="0"/>
              <a:t>Pridėkite pokalbio dalyvius</a:t>
            </a:r>
            <a:endParaRPr lang="lv-LV" dirty="0"/>
          </a:p>
        </p:txBody>
      </p:sp>
      <p:sp>
        <p:nvSpPr>
          <p:cNvPr id="23" name="TextBox 22">
            <a:extLst>
              <a:ext uri="{FF2B5EF4-FFF2-40B4-BE49-F238E27FC236}">
                <a16:creationId xmlns:a16="http://schemas.microsoft.com/office/drawing/2014/main" id="{4EBD8B00-B735-623B-11CA-0217A9402919}"/>
              </a:ext>
            </a:extLst>
          </p:cNvPr>
          <p:cNvSpPr txBox="1"/>
          <p:nvPr/>
        </p:nvSpPr>
        <p:spPr>
          <a:xfrm>
            <a:off x="6651575" y="2413174"/>
            <a:ext cx="5181600" cy="707886"/>
          </a:xfrm>
          <a:prstGeom prst="rect">
            <a:avLst/>
          </a:prstGeom>
          <a:solidFill>
            <a:schemeClr val="bg1"/>
          </a:solidFill>
          <a:ln w="38100">
            <a:solidFill>
              <a:srgbClr val="FF0000"/>
            </a:solidFill>
          </a:ln>
        </p:spPr>
        <p:txBody>
          <a:bodyPr wrap="square" rtlCol="0">
            <a:spAutoFit/>
          </a:bodyPr>
          <a:lstStyle>
            <a:defPPr>
              <a:defRPr lang="lv-LV"/>
            </a:defPPr>
            <a:lvl1pPr algn="ctr">
              <a:defRPr sz="2000" b="0" i="0">
                <a:effectLst/>
                <a:latin typeface="Söhne"/>
              </a:defRPr>
            </a:lvl1pPr>
          </a:lstStyle>
          <a:p>
            <a:r>
              <a:rPr lang="lt-LT" dirty="0"/>
              <a:t>Suteikite grupei pavadinimą, jeigu tai grupinis pokalbis</a:t>
            </a:r>
            <a:endParaRPr lang="lv-LV" dirty="0"/>
          </a:p>
        </p:txBody>
      </p:sp>
      <p:sp>
        <p:nvSpPr>
          <p:cNvPr id="25" name="TextBox 24">
            <a:extLst>
              <a:ext uri="{FF2B5EF4-FFF2-40B4-BE49-F238E27FC236}">
                <a16:creationId xmlns:a16="http://schemas.microsoft.com/office/drawing/2014/main" id="{D9D16CE4-90BA-E9BF-B690-418B2417F641}"/>
              </a:ext>
            </a:extLst>
          </p:cNvPr>
          <p:cNvSpPr txBox="1"/>
          <p:nvPr/>
        </p:nvSpPr>
        <p:spPr>
          <a:xfrm>
            <a:off x="3915605" y="4708202"/>
            <a:ext cx="6533688" cy="400110"/>
          </a:xfrm>
          <a:prstGeom prst="rect">
            <a:avLst/>
          </a:prstGeom>
          <a:solidFill>
            <a:schemeClr val="bg1"/>
          </a:solidFill>
          <a:ln w="38100">
            <a:solidFill>
              <a:srgbClr val="FF0000"/>
            </a:solidFill>
          </a:ln>
        </p:spPr>
        <p:txBody>
          <a:bodyPr wrap="square" rtlCol="0">
            <a:spAutoFit/>
          </a:bodyPr>
          <a:lstStyle>
            <a:defPPr>
              <a:defRPr lang="lv-LV"/>
            </a:defPPr>
            <a:lvl1pPr algn="ctr">
              <a:defRPr sz="2000" b="0" i="0">
                <a:effectLst/>
                <a:latin typeface="Söhne"/>
              </a:defRPr>
            </a:lvl1pPr>
          </a:lstStyle>
          <a:p>
            <a:r>
              <a:rPr lang="pt-BR" dirty="0"/>
              <a:t>Įveskite pranešimą ir paspauskite </a:t>
            </a:r>
            <a:r>
              <a:rPr lang="lt-LT" dirty="0"/>
              <a:t>„</a:t>
            </a:r>
            <a:r>
              <a:rPr lang="pt-BR" dirty="0"/>
              <a:t>Siųsti</a:t>
            </a:r>
            <a:r>
              <a:rPr lang="lt-LT" dirty="0"/>
              <a:t>“</a:t>
            </a:r>
            <a:endParaRPr lang="lv-LV" dirty="0"/>
          </a:p>
        </p:txBody>
      </p:sp>
      <p:sp>
        <p:nvSpPr>
          <p:cNvPr id="27" name="TextBox 26">
            <a:extLst>
              <a:ext uri="{FF2B5EF4-FFF2-40B4-BE49-F238E27FC236}">
                <a16:creationId xmlns:a16="http://schemas.microsoft.com/office/drawing/2014/main" id="{3A6C2CA6-4CF8-775A-6463-8BCAE107EB67}"/>
              </a:ext>
            </a:extLst>
          </p:cNvPr>
          <p:cNvSpPr txBox="1"/>
          <p:nvPr/>
        </p:nvSpPr>
        <p:spPr>
          <a:xfrm>
            <a:off x="6756400" y="6029026"/>
            <a:ext cx="3396060" cy="400110"/>
          </a:xfrm>
          <a:prstGeom prst="rect">
            <a:avLst/>
          </a:prstGeom>
          <a:solidFill>
            <a:schemeClr val="bg1"/>
          </a:solidFill>
          <a:ln w="38100">
            <a:solidFill>
              <a:srgbClr val="FF0000"/>
            </a:solidFill>
          </a:ln>
        </p:spPr>
        <p:txBody>
          <a:bodyPr wrap="square" rtlCol="0">
            <a:spAutoFit/>
          </a:bodyPr>
          <a:lstStyle>
            <a:defPPr>
              <a:defRPr lang="lv-LV"/>
            </a:defPPr>
            <a:lvl1pPr algn="ctr">
              <a:defRPr sz="2000" b="0" i="0">
                <a:effectLst/>
                <a:latin typeface="Söhne"/>
              </a:defRPr>
            </a:lvl1pPr>
          </a:lstStyle>
          <a:p>
            <a:r>
              <a:rPr lang="lv-LV" dirty="0"/>
              <a:t>Spustelėkite "Siųsti" mygtuką</a:t>
            </a:r>
          </a:p>
        </p:txBody>
      </p:sp>
      <p:pic>
        <p:nvPicPr>
          <p:cNvPr id="3" name="Grafika 2" descr="Clipboard with solid fill">
            <a:hlinkClick r:id="rId7" action="ppaction://hlinkfile"/>
            <a:extLst>
              <a:ext uri="{FF2B5EF4-FFF2-40B4-BE49-F238E27FC236}">
                <a16:creationId xmlns:a16="http://schemas.microsoft.com/office/drawing/2014/main" id="{BA0CD804-1DA3-0EDA-CCEF-FAF3C1801BA7}"/>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380271" y="370957"/>
            <a:ext cx="914400" cy="914400"/>
          </a:xfrm>
          <a:prstGeom prst="rect">
            <a:avLst/>
          </a:prstGeom>
        </p:spPr>
      </p:pic>
    </p:spTree>
    <p:extLst>
      <p:ext uri="{BB962C8B-B14F-4D97-AF65-F5344CB8AC3E}">
        <p14:creationId xmlns:p14="http://schemas.microsoft.com/office/powerpoint/2010/main" val="18650628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DF601697-C48F-A000-A67A-18834623DB33}"/>
              </a:ext>
            </a:extLst>
          </p:cNvPr>
          <p:cNvSpPr>
            <a:spLocks noGrp="1"/>
          </p:cNvSpPr>
          <p:nvPr>
            <p:ph type="title"/>
          </p:nvPr>
        </p:nvSpPr>
        <p:spPr>
          <a:xfrm>
            <a:off x="838200" y="185118"/>
            <a:ext cx="10515600" cy="914401"/>
          </a:xfrm>
        </p:spPr>
        <p:txBody>
          <a:bodyPr/>
          <a:lstStyle/>
          <a:p>
            <a:r>
              <a:rPr lang="lv-LV" dirty="0"/>
              <a:t>Failų bendrinimas</a:t>
            </a:r>
          </a:p>
        </p:txBody>
      </p:sp>
      <p:sp>
        <p:nvSpPr>
          <p:cNvPr id="3" name="Satura vietturis 2">
            <a:extLst>
              <a:ext uri="{FF2B5EF4-FFF2-40B4-BE49-F238E27FC236}">
                <a16:creationId xmlns:a16="http://schemas.microsoft.com/office/drawing/2014/main" id="{BE3EF0EA-CAF6-1078-1E33-A61063DEF655}"/>
              </a:ext>
            </a:extLst>
          </p:cNvPr>
          <p:cNvSpPr>
            <a:spLocks noGrp="1"/>
          </p:cNvSpPr>
          <p:nvPr>
            <p:ph idx="1"/>
          </p:nvPr>
        </p:nvSpPr>
        <p:spPr>
          <a:xfrm>
            <a:off x="838200" y="1332164"/>
            <a:ext cx="4450080" cy="4844799"/>
          </a:xfrm>
        </p:spPr>
        <p:txBody>
          <a:bodyPr>
            <a:normAutofit/>
          </a:bodyPr>
          <a:lstStyle/>
          <a:p>
            <a:pPr marL="228600" indent="-228600">
              <a:buFont typeface="+mj-lt"/>
              <a:buAutoNum type="arabicPeriod"/>
            </a:pPr>
            <a:r>
              <a:rPr lang="lt-LT" dirty="0"/>
              <a:t>Atidarykite pokalbį arba grupės pokalbį.</a:t>
            </a:r>
          </a:p>
          <a:p>
            <a:pPr marL="228600" indent="-228600">
              <a:buFont typeface="+mj-lt"/>
              <a:buAutoNum type="arabicPeriod"/>
            </a:pPr>
            <a:r>
              <a:rPr lang="lt-LT" dirty="0"/>
              <a:t>Pasiekite failų skyrių.</a:t>
            </a:r>
          </a:p>
          <a:p>
            <a:pPr marL="228600" indent="-228600">
              <a:buFont typeface="+mj-lt"/>
              <a:buAutoNum type="arabicPeriod"/>
            </a:pPr>
            <a:r>
              <a:rPr lang="lt-LT" dirty="0"/>
              <a:t>"Įkelkite" naują failą.</a:t>
            </a:r>
          </a:p>
          <a:p>
            <a:pPr marL="228600" indent="-228600">
              <a:buFont typeface="+mj-lt"/>
              <a:buAutoNum type="arabicPeriod"/>
            </a:pPr>
            <a:r>
              <a:rPr lang="lt-LT" dirty="0"/>
              <a:t>Įkeltas failas bus matomas ir pasiekiamas visiems to pokalbio dalyviams. Kiekvienas dalyvis gali peržiūrėti, atsisiųsti ir bendrauti su bendrinamu failu</a:t>
            </a:r>
          </a:p>
          <a:p>
            <a:endParaRPr lang="lv-LV" dirty="0"/>
          </a:p>
        </p:txBody>
      </p:sp>
      <p:pic>
        <p:nvPicPr>
          <p:cNvPr id="7" name="Attēls 6">
            <a:extLst>
              <a:ext uri="{FF2B5EF4-FFF2-40B4-BE49-F238E27FC236}">
                <a16:creationId xmlns:a16="http://schemas.microsoft.com/office/drawing/2014/main" id="{B03C60FB-C97D-4AB9-C0E4-18FEA7CF2296}"/>
              </a:ext>
            </a:extLst>
          </p:cNvPr>
          <p:cNvPicPr>
            <a:picLocks noChangeAspect="1"/>
          </p:cNvPicPr>
          <p:nvPr/>
        </p:nvPicPr>
        <p:blipFill>
          <a:blip r:embed="rId3"/>
          <a:stretch>
            <a:fillRect/>
          </a:stretch>
        </p:blipFill>
        <p:spPr>
          <a:xfrm>
            <a:off x="5542280" y="3581297"/>
            <a:ext cx="6492803" cy="2595666"/>
          </a:xfrm>
          <a:prstGeom prst="rect">
            <a:avLst/>
          </a:prstGeom>
        </p:spPr>
      </p:pic>
      <p:pic>
        <p:nvPicPr>
          <p:cNvPr id="9" name="Attēls 8">
            <a:extLst>
              <a:ext uri="{FF2B5EF4-FFF2-40B4-BE49-F238E27FC236}">
                <a16:creationId xmlns:a16="http://schemas.microsoft.com/office/drawing/2014/main" id="{26E19DAF-0A56-056C-8B7D-1C9BCCE4F7E2}"/>
              </a:ext>
            </a:extLst>
          </p:cNvPr>
          <p:cNvPicPr>
            <a:picLocks noChangeAspect="1"/>
          </p:cNvPicPr>
          <p:nvPr/>
        </p:nvPicPr>
        <p:blipFill>
          <a:blip r:embed="rId4"/>
          <a:stretch>
            <a:fillRect/>
          </a:stretch>
        </p:blipFill>
        <p:spPr>
          <a:xfrm>
            <a:off x="7750632" y="1332165"/>
            <a:ext cx="4107536" cy="1943964"/>
          </a:xfrm>
          <a:prstGeom prst="rect">
            <a:avLst/>
          </a:prstGeom>
        </p:spPr>
      </p:pic>
      <p:pic>
        <p:nvPicPr>
          <p:cNvPr id="4" name="Grafika 3" descr="Clipboard with solid fill">
            <a:hlinkClick r:id="rId5" action="ppaction://hlinkfile"/>
            <a:extLst>
              <a:ext uri="{FF2B5EF4-FFF2-40B4-BE49-F238E27FC236}">
                <a16:creationId xmlns:a16="http://schemas.microsoft.com/office/drawing/2014/main" id="{512F2335-4EC3-87FE-FCC5-7EF0D71B7A43}"/>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288280" y="301441"/>
            <a:ext cx="914400" cy="914400"/>
          </a:xfrm>
          <a:prstGeom prst="rect">
            <a:avLst/>
          </a:prstGeom>
        </p:spPr>
      </p:pic>
    </p:spTree>
    <p:extLst>
      <p:ext uri="{BB962C8B-B14F-4D97-AF65-F5344CB8AC3E}">
        <p14:creationId xmlns:p14="http://schemas.microsoft.com/office/powerpoint/2010/main" val="40250473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9CD911AE-C924-BCF4-D66E-547B070B441A}"/>
              </a:ext>
            </a:extLst>
          </p:cNvPr>
          <p:cNvSpPr>
            <a:spLocks noGrp="1"/>
          </p:cNvSpPr>
          <p:nvPr>
            <p:ph type="title"/>
          </p:nvPr>
        </p:nvSpPr>
        <p:spPr>
          <a:xfrm>
            <a:off x="838200" y="365125"/>
            <a:ext cx="10515600" cy="759241"/>
          </a:xfrm>
        </p:spPr>
        <p:txBody>
          <a:bodyPr/>
          <a:lstStyle/>
          <a:p>
            <a:pPr algn="ctr"/>
            <a:r>
              <a:rPr lang="lt-LT" dirty="0" err="1"/>
              <a:t>Video</a:t>
            </a:r>
            <a:r>
              <a:rPr lang="lt-LT" dirty="0"/>
              <a:t> susitikimai</a:t>
            </a:r>
            <a:endParaRPr lang="lv-LV" dirty="0"/>
          </a:p>
        </p:txBody>
      </p:sp>
      <p:sp>
        <p:nvSpPr>
          <p:cNvPr id="3" name="Satura vietturis 2">
            <a:extLst>
              <a:ext uri="{FF2B5EF4-FFF2-40B4-BE49-F238E27FC236}">
                <a16:creationId xmlns:a16="http://schemas.microsoft.com/office/drawing/2014/main" id="{BE7395AC-180C-84B2-F665-258ACDAA57AF}"/>
              </a:ext>
            </a:extLst>
          </p:cNvPr>
          <p:cNvSpPr>
            <a:spLocks noGrp="1"/>
          </p:cNvSpPr>
          <p:nvPr>
            <p:ph idx="1"/>
          </p:nvPr>
        </p:nvSpPr>
        <p:spPr/>
        <p:txBody>
          <a:bodyPr/>
          <a:lstStyle/>
          <a:p>
            <a:endParaRPr lang="lv-LV" dirty="0"/>
          </a:p>
        </p:txBody>
      </p:sp>
      <p:pic>
        <p:nvPicPr>
          <p:cNvPr id="7" name="Attēls 6">
            <a:extLst>
              <a:ext uri="{FF2B5EF4-FFF2-40B4-BE49-F238E27FC236}">
                <a16:creationId xmlns:a16="http://schemas.microsoft.com/office/drawing/2014/main" id="{5A130474-3D59-EA84-EBCB-71DBBDD8CC9B}"/>
              </a:ext>
            </a:extLst>
          </p:cNvPr>
          <p:cNvPicPr>
            <a:picLocks noChangeAspect="1"/>
          </p:cNvPicPr>
          <p:nvPr/>
        </p:nvPicPr>
        <p:blipFill>
          <a:blip r:embed="rId3"/>
          <a:stretch>
            <a:fillRect/>
          </a:stretch>
        </p:blipFill>
        <p:spPr>
          <a:xfrm>
            <a:off x="774475" y="1825625"/>
            <a:ext cx="4198984" cy="2758679"/>
          </a:xfrm>
          <a:prstGeom prst="rect">
            <a:avLst/>
          </a:prstGeom>
        </p:spPr>
      </p:pic>
      <p:pic>
        <p:nvPicPr>
          <p:cNvPr id="9" name="Attēls 8">
            <a:extLst>
              <a:ext uri="{FF2B5EF4-FFF2-40B4-BE49-F238E27FC236}">
                <a16:creationId xmlns:a16="http://schemas.microsoft.com/office/drawing/2014/main" id="{55F2A955-09CC-9154-B1D9-B9A15C22C600}"/>
              </a:ext>
            </a:extLst>
          </p:cNvPr>
          <p:cNvPicPr>
            <a:picLocks noChangeAspect="1"/>
          </p:cNvPicPr>
          <p:nvPr/>
        </p:nvPicPr>
        <p:blipFill>
          <a:blip r:embed="rId4"/>
          <a:stretch>
            <a:fillRect/>
          </a:stretch>
        </p:blipFill>
        <p:spPr>
          <a:xfrm>
            <a:off x="5137471" y="1825625"/>
            <a:ext cx="6380341" cy="4857027"/>
          </a:xfrm>
          <a:prstGeom prst="rect">
            <a:avLst/>
          </a:prstGeom>
        </p:spPr>
      </p:pic>
      <p:sp>
        <p:nvSpPr>
          <p:cNvPr id="12" name="Taisnstūris 11">
            <a:extLst>
              <a:ext uri="{FF2B5EF4-FFF2-40B4-BE49-F238E27FC236}">
                <a16:creationId xmlns:a16="http://schemas.microsoft.com/office/drawing/2014/main" id="{45AD8AAE-FD02-11D2-0AE3-81ADF854CF9A}"/>
              </a:ext>
            </a:extLst>
          </p:cNvPr>
          <p:cNvSpPr/>
          <p:nvPr/>
        </p:nvSpPr>
        <p:spPr>
          <a:xfrm>
            <a:off x="2749803" y="1852921"/>
            <a:ext cx="634181" cy="586149"/>
          </a:xfrm>
          <a:prstGeom prst="rect">
            <a:avLst/>
          </a:prstGeom>
          <a:noFill/>
          <a:ln w="762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13" name="Taisnstūris 12">
            <a:extLst>
              <a:ext uri="{FF2B5EF4-FFF2-40B4-BE49-F238E27FC236}">
                <a16:creationId xmlns:a16="http://schemas.microsoft.com/office/drawing/2014/main" id="{37180F59-901C-855F-1335-BC2045022453}"/>
              </a:ext>
            </a:extLst>
          </p:cNvPr>
          <p:cNvSpPr/>
          <p:nvPr/>
        </p:nvSpPr>
        <p:spPr>
          <a:xfrm>
            <a:off x="1234902" y="3900085"/>
            <a:ext cx="3582758" cy="586149"/>
          </a:xfrm>
          <a:prstGeom prst="rect">
            <a:avLst/>
          </a:prstGeom>
          <a:noFill/>
          <a:ln w="762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14" name="Taisnstūris 13">
            <a:extLst>
              <a:ext uri="{FF2B5EF4-FFF2-40B4-BE49-F238E27FC236}">
                <a16:creationId xmlns:a16="http://schemas.microsoft.com/office/drawing/2014/main" id="{40E15FDF-50F5-30E6-7535-DA45FCB9851F}"/>
              </a:ext>
            </a:extLst>
          </p:cNvPr>
          <p:cNvSpPr/>
          <p:nvPr/>
        </p:nvSpPr>
        <p:spPr>
          <a:xfrm>
            <a:off x="5779607" y="5537817"/>
            <a:ext cx="1767605" cy="586149"/>
          </a:xfrm>
          <a:prstGeom prst="rect">
            <a:avLst/>
          </a:prstGeom>
          <a:noFill/>
          <a:ln w="762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15" name="Taisnstūris 14">
            <a:extLst>
              <a:ext uri="{FF2B5EF4-FFF2-40B4-BE49-F238E27FC236}">
                <a16:creationId xmlns:a16="http://schemas.microsoft.com/office/drawing/2014/main" id="{E5D9E569-C279-0354-9C79-3A51DC8621AA}"/>
              </a:ext>
            </a:extLst>
          </p:cNvPr>
          <p:cNvSpPr/>
          <p:nvPr/>
        </p:nvSpPr>
        <p:spPr>
          <a:xfrm>
            <a:off x="6448347" y="2265528"/>
            <a:ext cx="3364393" cy="460146"/>
          </a:xfrm>
          <a:prstGeom prst="rect">
            <a:avLst/>
          </a:prstGeom>
          <a:noFill/>
          <a:ln w="762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16" name="Taisnstūris 15">
            <a:extLst>
              <a:ext uri="{FF2B5EF4-FFF2-40B4-BE49-F238E27FC236}">
                <a16:creationId xmlns:a16="http://schemas.microsoft.com/office/drawing/2014/main" id="{53078B04-E503-CA00-221F-544E492E17A1}"/>
              </a:ext>
            </a:extLst>
          </p:cNvPr>
          <p:cNvSpPr/>
          <p:nvPr/>
        </p:nvSpPr>
        <p:spPr>
          <a:xfrm>
            <a:off x="8167965" y="6196084"/>
            <a:ext cx="1112513" cy="460146"/>
          </a:xfrm>
          <a:prstGeom prst="rect">
            <a:avLst/>
          </a:prstGeom>
          <a:noFill/>
          <a:ln w="762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18" name="TextBox 17">
            <a:extLst>
              <a:ext uri="{FF2B5EF4-FFF2-40B4-BE49-F238E27FC236}">
                <a16:creationId xmlns:a16="http://schemas.microsoft.com/office/drawing/2014/main" id="{851B7DF0-3A75-8137-BAA7-EED049F40DFA}"/>
              </a:ext>
            </a:extLst>
          </p:cNvPr>
          <p:cNvSpPr txBox="1"/>
          <p:nvPr/>
        </p:nvSpPr>
        <p:spPr>
          <a:xfrm>
            <a:off x="357349" y="1274940"/>
            <a:ext cx="3582758" cy="400110"/>
          </a:xfrm>
          <a:prstGeom prst="rect">
            <a:avLst/>
          </a:prstGeom>
          <a:solidFill>
            <a:schemeClr val="bg1"/>
          </a:solidFill>
          <a:ln w="38100">
            <a:solidFill>
              <a:srgbClr val="FF0000"/>
            </a:solidFill>
          </a:ln>
        </p:spPr>
        <p:txBody>
          <a:bodyPr wrap="square" rtlCol="0">
            <a:spAutoFit/>
          </a:bodyPr>
          <a:lstStyle>
            <a:defPPr>
              <a:defRPr lang="lv-LV"/>
            </a:defPPr>
            <a:lvl1pPr algn="ctr">
              <a:defRPr sz="2000" b="0" i="0">
                <a:effectLst/>
                <a:latin typeface="Söhne"/>
              </a:defRPr>
            </a:lvl1pPr>
          </a:lstStyle>
          <a:p>
            <a:r>
              <a:rPr lang="lv-LV" dirty="0"/>
              <a:t>Spustelėkite «Pradėti susitikimą"</a:t>
            </a:r>
          </a:p>
        </p:txBody>
      </p:sp>
      <p:sp>
        <p:nvSpPr>
          <p:cNvPr id="20" name="TextBox 19">
            <a:extLst>
              <a:ext uri="{FF2B5EF4-FFF2-40B4-BE49-F238E27FC236}">
                <a16:creationId xmlns:a16="http://schemas.microsoft.com/office/drawing/2014/main" id="{D9FA4C0E-9473-73A2-519B-DCF8032A2AED}"/>
              </a:ext>
            </a:extLst>
          </p:cNvPr>
          <p:cNvSpPr txBox="1"/>
          <p:nvPr/>
        </p:nvSpPr>
        <p:spPr>
          <a:xfrm>
            <a:off x="4338282" y="5163300"/>
            <a:ext cx="3515436" cy="400110"/>
          </a:xfrm>
          <a:prstGeom prst="rect">
            <a:avLst/>
          </a:prstGeom>
          <a:solidFill>
            <a:schemeClr val="bg1"/>
          </a:solidFill>
          <a:ln w="38100">
            <a:solidFill>
              <a:srgbClr val="FF0000"/>
            </a:solidFill>
          </a:ln>
        </p:spPr>
        <p:txBody>
          <a:bodyPr wrap="square" rtlCol="0">
            <a:spAutoFit/>
          </a:bodyPr>
          <a:lstStyle>
            <a:defPPr>
              <a:defRPr lang="lv-LV"/>
            </a:defPPr>
            <a:lvl1pPr algn="ctr">
              <a:defRPr sz="2000" b="0" i="0">
                <a:effectLst/>
                <a:latin typeface="Söhne"/>
              </a:defRPr>
            </a:lvl1pPr>
          </a:lstStyle>
          <a:p>
            <a:r>
              <a:rPr lang="lv-LV" dirty="0"/>
              <a:t>Sukonfiuruokite Audio &amp; Video</a:t>
            </a:r>
          </a:p>
        </p:txBody>
      </p:sp>
      <p:sp>
        <p:nvSpPr>
          <p:cNvPr id="22" name="TextBox 21">
            <a:extLst>
              <a:ext uri="{FF2B5EF4-FFF2-40B4-BE49-F238E27FC236}">
                <a16:creationId xmlns:a16="http://schemas.microsoft.com/office/drawing/2014/main" id="{325EE4B5-6C33-EB71-25F1-EDAB2E799E95}"/>
              </a:ext>
            </a:extLst>
          </p:cNvPr>
          <p:cNvSpPr txBox="1"/>
          <p:nvPr/>
        </p:nvSpPr>
        <p:spPr>
          <a:xfrm>
            <a:off x="9038702" y="1590076"/>
            <a:ext cx="2955634" cy="400110"/>
          </a:xfrm>
          <a:prstGeom prst="rect">
            <a:avLst/>
          </a:prstGeom>
          <a:solidFill>
            <a:schemeClr val="bg1"/>
          </a:solidFill>
          <a:ln w="38100">
            <a:solidFill>
              <a:srgbClr val="FF0000"/>
            </a:solidFill>
          </a:ln>
        </p:spPr>
        <p:txBody>
          <a:bodyPr wrap="square" rtlCol="0">
            <a:spAutoFit/>
          </a:bodyPr>
          <a:lstStyle>
            <a:defPPr>
              <a:defRPr lang="lv-LV"/>
            </a:defPPr>
            <a:lvl1pPr algn="ctr">
              <a:defRPr sz="2000" b="0" i="0">
                <a:effectLst/>
                <a:latin typeface="Söhne"/>
              </a:defRPr>
            </a:lvl1pPr>
          </a:lstStyle>
          <a:p>
            <a:r>
              <a:rPr lang="lv-LV" dirty="0"/>
              <a:t>Suteikite susitikimui vardą</a:t>
            </a:r>
          </a:p>
        </p:txBody>
      </p:sp>
      <p:sp>
        <p:nvSpPr>
          <p:cNvPr id="24" name="TextBox 23">
            <a:extLst>
              <a:ext uri="{FF2B5EF4-FFF2-40B4-BE49-F238E27FC236}">
                <a16:creationId xmlns:a16="http://schemas.microsoft.com/office/drawing/2014/main" id="{98282519-F6C3-E722-86DB-7C996076FC8B}"/>
              </a:ext>
            </a:extLst>
          </p:cNvPr>
          <p:cNvSpPr txBox="1"/>
          <p:nvPr/>
        </p:nvSpPr>
        <p:spPr>
          <a:xfrm>
            <a:off x="8495854" y="5478145"/>
            <a:ext cx="3498482" cy="400110"/>
          </a:xfrm>
          <a:prstGeom prst="rect">
            <a:avLst/>
          </a:prstGeom>
          <a:solidFill>
            <a:schemeClr val="bg1"/>
          </a:solidFill>
          <a:ln w="38100">
            <a:solidFill>
              <a:srgbClr val="FF0000"/>
            </a:solidFill>
          </a:ln>
        </p:spPr>
        <p:txBody>
          <a:bodyPr wrap="square" rtlCol="0">
            <a:spAutoFit/>
          </a:bodyPr>
          <a:lstStyle>
            <a:defPPr>
              <a:defRPr lang="lv-LV"/>
            </a:defPPr>
            <a:lvl1pPr algn="ctr">
              <a:defRPr sz="2000" b="0" i="0">
                <a:effectLst/>
                <a:latin typeface="Söhne"/>
              </a:defRPr>
            </a:lvl1pPr>
          </a:lstStyle>
          <a:p>
            <a:r>
              <a:rPr lang="lv-LV" dirty="0"/>
              <a:t>Spustelėkite «Prisijungti dabar"</a:t>
            </a:r>
          </a:p>
        </p:txBody>
      </p:sp>
    </p:spTree>
    <p:extLst>
      <p:ext uri="{BB962C8B-B14F-4D97-AF65-F5344CB8AC3E}">
        <p14:creationId xmlns:p14="http://schemas.microsoft.com/office/powerpoint/2010/main" val="8725934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EC115EC7-6503-3603-27B8-5AF763990E08}"/>
              </a:ext>
            </a:extLst>
          </p:cNvPr>
          <p:cNvSpPr>
            <a:spLocks noGrp="1"/>
          </p:cNvSpPr>
          <p:nvPr>
            <p:ph type="title"/>
          </p:nvPr>
        </p:nvSpPr>
        <p:spPr>
          <a:xfrm>
            <a:off x="838200" y="365126"/>
            <a:ext cx="10515600" cy="708016"/>
          </a:xfrm>
        </p:spPr>
        <p:txBody>
          <a:bodyPr/>
          <a:lstStyle/>
          <a:p>
            <a:r>
              <a:rPr lang="lt-LT" dirty="0"/>
              <a:t>Pakviesti dalyvius</a:t>
            </a:r>
            <a:endParaRPr lang="lv-LV" dirty="0"/>
          </a:p>
        </p:txBody>
      </p:sp>
      <p:pic>
        <p:nvPicPr>
          <p:cNvPr id="4" name="Attēls 3">
            <a:extLst>
              <a:ext uri="{FF2B5EF4-FFF2-40B4-BE49-F238E27FC236}">
                <a16:creationId xmlns:a16="http://schemas.microsoft.com/office/drawing/2014/main" id="{86EF324C-1FFD-75FC-894C-B20565ACD035}"/>
              </a:ext>
            </a:extLst>
          </p:cNvPr>
          <p:cNvPicPr>
            <a:picLocks noChangeAspect="1"/>
          </p:cNvPicPr>
          <p:nvPr/>
        </p:nvPicPr>
        <p:blipFill>
          <a:blip r:embed="rId3"/>
          <a:stretch>
            <a:fillRect/>
          </a:stretch>
        </p:blipFill>
        <p:spPr>
          <a:xfrm>
            <a:off x="838200" y="1747158"/>
            <a:ext cx="4732430" cy="4037702"/>
          </a:xfrm>
          <a:prstGeom prst="rect">
            <a:avLst/>
          </a:prstGeom>
        </p:spPr>
      </p:pic>
      <p:sp>
        <p:nvSpPr>
          <p:cNvPr id="6" name="TextBox 5">
            <a:extLst>
              <a:ext uri="{FF2B5EF4-FFF2-40B4-BE49-F238E27FC236}">
                <a16:creationId xmlns:a16="http://schemas.microsoft.com/office/drawing/2014/main" id="{8141F4CB-C417-FF07-BEAB-56C60715082C}"/>
              </a:ext>
            </a:extLst>
          </p:cNvPr>
          <p:cNvSpPr txBox="1"/>
          <p:nvPr/>
        </p:nvSpPr>
        <p:spPr>
          <a:xfrm>
            <a:off x="5808964" y="1424539"/>
            <a:ext cx="5617056" cy="1200329"/>
          </a:xfrm>
          <a:prstGeom prst="rect">
            <a:avLst/>
          </a:prstGeom>
          <a:solidFill>
            <a:schemeClr val="bg1"/>
          </a:solidFill>
          <a:ln w="38100">
            <a:solidFill>
              <a:schemeClr val="tx1"/>
            </a:solidFill>
          </a:ln>
        </p:spPr>
        <p:txBody>
          <a:bodyPr wrap="square" rtlCol="0">
            <a:spAutoFit/>
          </a:bodyPr>
          <a:lstStyle>
            <a:defPPr>
              <a:defRPr lang="lv-LV"/>
            </a:defPPr>
            <a:lvl1pPr algn="ctr">
              <a:defRPr sz="2000" b="0" i="0">
                <a:effectLst/>
                <a:latin typeface="Söhne"/>
              </a:defRPr>
            </a:lvl1pPr>
          </a:lstStyle>
          <a:p>
            <a:pPr lvl="1" algn="ctr"/>
            <a:r>
              <a:rPr lang="lt-LT" sz="2400" dirty="0"/>
              <a:t>Spustelėkite</a:t>
            </a:r>
            <a:r>
              <a:rPr lang="en-US" sz="2400" dirty="0"/>
              <a:t> „</a:t>
            </a:r>
            <a:r>
              <a:rPr lang="lt-LT" sz="2400" dirty="0"/>
              <a:t>Kopijuoti susitikimo nuorodą</a:t>
            </a:r>
            <a:r>
              <a:rPr lang="en-US" sz="2400" dirty="0"/>
              <a:t>" </a:t>
            </a:r>
            <a:r>
              <a:rPr lang="lt-LT" sz="2400" dirty="0"/>
              <a:t>kad nukopijuotumėte susitikimo</a:t>
            </a:r>
            <a:r>
              <a:rPr lang="en-US" sz="2400" dirty="0"/>
              <a:t> URL </a:t>
            </a:r>
            <a:r>
              <a:rPr lang="lt-LT" sz="2400" dirty="0"/>
              <a:t>rankiniu būdu</a:t>
            </a:r>
            <a:endParaRPr lang="en-US" sz="2400" dirty="0"/>
          </a:p>
        </p:txBody>
      </p:sp>
      <p:sp>
        <p:nvSpPr>
          <p:cNvPr id="8" name="TextBox 7">
            <a:extLst>
              <a:ext uri="{FF2B5EF4-FFF2-40B4-BE49-F238E27FC236}">
                <a16:creationId xmlns:a16="http://schemas.microsoft.com/office/drawing/2014/main" id="{B7B5E541-4EB7-89E4-BA28-DEE184985173}"/>
              </a:ext>
            </a:extLst>
          </p:cNvPr>
          <p:cNvSpPr txBox="1"/>
          <p:nvPr/>
        </p:nvSpPr>
        <p:spPr>
          <a:xfrm>
            <a:off x="5811808" y="2673099"/>
            <a:ext cx="5617056" cy="830997"/>
          </a:xfrm>
          <a:prstGeom prst="rect">
            <a:avLst/>
          </a:prstGeom>
          <a:solidFill>
            <a:schemeClr val="bg1"/>
          </a:solidFill>
          <a:ln w="38100">
            <a:solidFill>
              <a:schemeClr val="tx1"/>
            </a:solidFill>
          </a:ln>
        </p:spPr>
        <p:txBody>
          <a:bodyPr wrap="square" rtlCol="0">
            <a:spAutoFit/>
          </a:bodyPr>
          <a:lstStyle>
            <a:defPPr>
              <a:defRPr lang="lv-LV"/>
            </a:defPPr>
            <a:lvl1pPr algn="ctr">
              <a:defRPr sz="2000" b="0" i="0">
                <a:effectLst/>
                <a:latin typeface="Söhne"/>
              </a:defRPr>
            </a:lvl1pPr>
            <a:lvl2pPr lvl="1"/>
          </a:lstStyle>
          <a:p>
            <a:pPr marL="53975" lvl="1" algn="ctr"/>
            <a:r>
              <a:rPr lang="lt-LT" sz="2400" dirty="0"/>
              <a:t>Iškviečiamas</a:t>
            </a:r>
            <a:r>
              <a:rPr lang="en-US" sz="2400" dirty="0"/>
              <a:t> „Outlook“ </a:t>
            </a:r>
            <a:r>
              <a:rPr lang="lt-LT" sz="2400" dirty="0"/>
              <a:t>kalendorius</a:t>
            </a:r>
            <a:r>
              <a:rPr lang="en-US" sz="2400" dirty="0"/>
              <a:t> </a:t>
            </a:r>
            <a:r>
              <a:rPr lang="lt-LT" sz="2400" dirty="0"/>
              <a:t>su</a:t>
            </a:r>
            <a:r>
              <a:rPr lang="en-US" sz="2400" dirty="0"/>
              <a:t> </a:t>
            </a:r>
            <a:r>
              <a:rPr lang="lt-LT" sz="2400" dirty="0"/>
              <a:t>išsamia susitikimo informacija</a:t>
            </a:r>
          </a:p>
        </p:txBody>
      </p:sp>
      <p:sp>
        <p:nvSpPr>
          <p:cNvPr id="10" name="TextBox 9">
            <a:extLst>
              <a:ext uri="{FF2B5EF4-FFF2-40B4-BE49-F238E27FC236}">
                <a16:creationId xmlns:a16="http://schemas.microsoft.com/office/drawing/2014/main" id="{7CBDFE85-8417-6F29-A92E-28300752F322}"/>
              </a:ext>
            </a:extLst>
          </p:cNvPr>
          <p:cNvSpPr txBox="1"/>
          <p:nvPr/>
        </p:nvSpPr>
        <p:spPr>
          <a:xfrm>
            <a:off x="5808964" y="3800901"/>
            <a:ext cx="5617056" cy="830997"/>
          </a:xfrm>
          <a:prstGeom prst="rect">
            <a:avLst/>
          </a:prstGeom>
          <a:solidFill>
            <a:schemeClr val="bg1"/>
          </a:solidFill>
          <a:ln w="38100">
            <a:solidFill>
              <a:schemeClr val="tx1"/>
            </a:solidFill>
          </a:ln>
        </p:spPr>
        <p:txBody>
          <a:bodyPr wrap="square" rtlCol="0">
            <a:spAutoFit/>
          </a:bodyPr>
          <a:lstStyle>
            <a:defPPr>
              <a:defRPr lang="lv-LV"/>
            </a:defPPr>
            <a:lvl1pPr algn="ctr">
              <a:defRPr sz="2000" b="0" i="0">
                <a:effectLst/>
                <a:latin typeface="Söhne"/>
              </a:defRPr>
            </a:lvl1pPr>
            <a:lvl2pPr marL="53975" lvl="1"/>
          </a:lstStyle>
          <a:p>
            <a:pPr lvl="1" algn="ctr"/>
            <a:r>
              <a:rPr lang="lt-LT" sz="2400" dirty="0" err="1"/>
              <a:t>Teams</a:t>
            </a:r>
            <a:r>
              <a:rPr lang="lt-LT" sz="2400" dirty="0"/>
              <a:t> sukuria „Google“ kalendoriaus įvykį</a:t>
            </a:r>
            <a:r>
              <a:rPr lang="en-US" sz="2400" dirty="0"/>
              <a:t> </a:t>
            </a:r>
            <a:r>
              <a:rPr lang="lt-LT" sz="2400" dirty="0"/>
              <a:t>su susitikimo informacija</a:t>
            </a:r>
            <a:endParaRPr lang="en-US" sz="2400" dirty="0"/>
          </a:p>
        </p:txBody>
      </p:sp>
      <p:sp>
        <p:nvSpPr>
          <p:cNvPr id="12" name="TextBox 11">
            <a:extLst>
              <a:ext uri="{FF2B5EF4-FFF2-40B4-BE49-F238E27FC236}">
                <a16:creationId xmlns:a16="http://schemas.microsoft.com/office/drawing/2014/main" id="{76B83564-B43F-957D-3322-96F10FE44CA7}"/>
              </a:ext>
            </a:extLst>
          </p:cNvPr>
          <p:cNvSpPr txBox="1"/>
          <p:nvPr/>
        </p:nvSpPr>
        <p:spPr>
          <a:xfrm>
            <a:off x="5808965" y="4983295"/>
            <a:ext cx="5617055" cy="1200329"/>
          </a:xfrm>
          <a:prstGeom prst="rect">
            <a:avLst/>
          </a:prstGeom>
          <a:solidFill>
            <a:schemeClr val="bg1"/>
          </a:solidFill>
          <a:ln w="38100">
            <a:solidFill>
              <a:schemeClr val="tx1"/>
            </a:solidFill>
          </a:ln>
        </p:spPr>
        <p:txBody>
          <a:bodyPr wrap="square" rtlCol="0">
            <a:spAutoFit/>
          </a:bodyPr>
          <a:lstStyle>
            <a:defPPr>
              <a:defRPr lang="lv-LV"/>
            </a:defPPr>
            <a:lvl1pPr algn="ctr">
              <a:defRPr sz="2000" b="0" i="0">
                <a:effectLst/>
                <a:latin typeface="Söhne"/>
              </a:defRPr>
            </a:lvl1pPr>
            <a:lvl2pPr marL="53975" lvl="1"/>
          </a:lstStyle>
          <a:p>
            <a:pPr lvl="1" algn="ctr"/>
            <a:r>
              <a:rPr lang="lt-LT" sz="2400" dirty="0"/>
              <a:t>Atidaroma numatytoji el. pašto programa </a:t>
            </a:r>
            <a:r>
              <a:rPr lang="en-US" sz="2400" dirty="0"/>
              <a:t>(</a:t>
            </a:r>
            <a:r>
              <a:rPr lang="lt-LT" sz="2400" dirty="0"/>
              <a:t>pvz., „Outlook“ arba bet kuri susijusi el. pašto programa</a:t>
            </a:r>
            <a:r>
              <a:rPr lang="en-US" sz="2400" dirty="0"/>
              <a:t>)</a:t>
            </a:r>
          </a:p>
        </p:txBody>
      </p:sp>
      <p:cxnSp>
        <p:nvCxnSpPr>
          <p:cNvPr id="14" name="Taisns bultveida savienotājs 13">
            <a:extLst>
              <a:ext uri="{FF2B5EF4-FFF2-40B4-BE49-F238E27FC236}">
                <a16:creationId xmlns:a16="http://schemas.microsoft.com/office/drawing/2014/main" id="{1111D19A-2902-744F-A9EF-E73682F7EE7C}"/>
              </a:ext>
            </a:extLst>
          </p:cNvPr>
          <p:cNvCxnSpPr>
            <a:cxnSpLocks/>
          </p:cNvCxnSpPr>
          <p:nvPr/>
        </p:nvCxnSpPr>
        <p:spPr>
          <a:xfrm flipH="1">
            <a:off x="4012442" y="2419245"/>
            <a:ext cx="1796522" cy="884940"/>
          </a:xfrm>
          <a:prstGeom prst="straightConnector1">
            <a:avLst/>
          </a:prstGeom>
          <a:ln w="57150">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16" name="Taisns bultveida savienotājs 15">
            <a:extLst>
              <a:ext uri="{FF2B5EF4-FFF2-40B4-BE49-F238E27FC236}">
                <a16:creationId xmlns:a16="http://schemas.microsoft.com/office/drawing/2014/main" id="{D4F0A6AE-7BC7-281D-1717-056732416F14}"/>
              </a:ext>
            </a:extLst>
          </p:cNvPr>
          <p:cNvCxnSpPr>
            <a:cxnSpLocks/>
            <a:stCxn id="8" idx="1"/>
          </p:cNvCxnSpPr>
          <p:nvPr/>
        </p:nvCxnSpPr>
        <p:spPr>
          <a:xfrm flipH="1">
            <a:off x="4217158" y="3088598"/>
            <a:ext cx="1594650" cy="830997"/>
          </a:xfrm>
          <a:prstGeom prst="straightConnector1">
            <a:avLst/>
          </a:prstGeom>
          <a:ln w="57150">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18" name="Taisns bultveida savienotājs 17">
            <a:extLst>
              <a:ext uri="{FF2B5EF4-FFF2-40B4-BE49-F238E27FC236}">
                <a16:creationId xmlns:a16="http://schemas.microsoft.com/office/drawing/2014/main" id="{4E82F20D-2142-E6F5-0568-66FCFC7C9368}"/>
              </a:ext>
            </a:extLst>
          </p:cNvPr>
          <p:cNvCxnSpPr>
            <a:cxnSpLocks/>
            <a:stCxn id="10" idx="1"/>
          </p:cNvCxnSpPr>
          <p:nvPr/>
        </p:nvCxnSpPr>
        <p:spPr>
          <a:xfrm flipH="1">
            <a:off x="4449170" y="4216400"/>
            <a:ext cx="1359794" cy="415498"/>
          </a:xfrm>
          <a:prstGeom prst="straightConnector1">
            <a:avLst/>
          </a:prstGeom>
          <a:ln w="57150">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20" name="Taisns bultveida savienotājs 19">
            <a:extLst>
              <a:ext uri="{FF2B5EF4-FFF2-40B4-BE49-F238E27FC236}">
                <a16:creationId xmlns:a16="http://schemas.microsoft.com/office/drawing/2014/main" id="{C611A6CA-DAFB-B382-795F-2EC841ED1C81}"/>
              </a:ext>
            </a:extLst>
          </p:cNvPr>
          <p:cNvCxnSpPr>
            <a:cxnSpLocks/>
            <a:stCxn id="12" idx="1"/>
          </p:cNvCxnSpPr>
          <p:nvPr/>
        </p:nvCxnSpPr>
        <p:spPr>
          <a:xfrm flipH="1" flipV="1">
            <a:off x="4217158" y="5390866"/>
            <a:ext cx="1591807" cy="192594"/>
          </a:xfrm>
          <a:prstGeom prst="straightConnector1">
            <a:avLst/>
          </a:prstGeom>
          <a:ln w="57150">
            <a:solidFill>
              <a:srgbClr val="FF0000"/>
            </a:solidFill>
            <a:tailEnd type="triangle"/>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13996044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CD9118E4-4A00-B7F4-91D8-F85AB7C14A0D}"/>
              </a:ext>
            </a:extLst>
          </p:cNvPr>
          <p:cNvSpPr>
            <a:spLocks noGrp="1"/>
          </p:cNvSpPr>
          <p:nvPr>
            <p:ph type="title"/>
          </p:nvPr>
        </p:nvSpPr>
        <p:spPr>
          <a:xfrm>
            <a:off x="838200" y="365125"/>
            <a:ext cx="10515600" cy="870117"/>
          </a:xfrm>
        </p:spPr>
        <p:txBody>
          <a:bodyPr/>
          <a:lstStyle/>
          <a:p>
            <a:r>
              <a:rPr lang="lt-LT" dirty="0"/>
              <a:t>Vaizdo susitikimų funkcijos</a:t>
            </a:r>
            <a:endParaRPr lang="lv-LV" dirty="0"/>
          </a:p>
        </p:txBody>
      </p:sp>
      <p:sp>
        <p:nvSpPr>
          <p:cNvPr id="3" name="Satura vietturis 2">
            <a:extLst>
              <a:ext uri="{FF2B5EF4-FFF2-40B4-BE49-F238E27FC236}">
                <a16:creationId xmlns:a16="http://schemas.microsoft.com/office/drawing/2014/main" id="{0045644B-522B-A85F-984C-DE8CDEA32D1A}"/>
              </a:ext>
            </a:extLst>
          </p:cNvPr>
          <p:cNvSpPr>
            <a:spLocks noGrp="1"/>
          </p:cNvSpPr>
          <p:nvPr>
            <p:ph idx="1"/>
          </p:nvPr>
        </p:nvSpPr>
        <p:spPr>
          <a:xfrm>
            <a:off x="838200" y="1235243"/>
            <a:ext cx="10515600" cy="3962399"/>
          </a:xfrm>
        </p:spPr>
        <p:txBody>
          <a:bodyPr numCol="2">
            <a:normAutofit fontScale="92500" lnSpcReduction="10000"/>
          </a:bodyPr>
          <a:lstStyle/>
          <a:p>
            <a:r>
              <a:rPr lang="lt-LT" sz="2600" dirty="0"/>
              <a:t>Pokalbiai: pokalbiai, failų bendrinimas, susitikimų planavimas.</a:t>
            </a:r>
          </a:p>
          <a:p>
            <a:r>
              <a:rPr lang="lt-LT" sz="2600" dirty="0"/>
              <a:t>Žmonės: dalyvių ekranas, dalyvių valdymas.</a:t>
            </a:r>
          </a:p>
          <a:p>
            <a:r>
              <a:rPr lang="lt-LT" sz="2600" dirty="0"/>
              <a:t>Pakelti ranką: signalas kalbėti susirinkimuose.</a:t>
            </a:r>
          </a:p>
          <a:p>
            <a:r>
              <a:rPr lang="lt-LT" sz="2600" dirty="0"/>
              <a:t>Reaguoti: emocijomis pagrįstos reakcijos pokalbiuose.</a:t>
            </a:r>
          </a:p>
          <a:p>
            <a:r>
              <a:rPr lang="lt-LT" sz="2600" dirty="0"/>
              <a:t>Rodinys: perjunkti</a:t>
            </a:r>
          </a:p>
          <a:p>
            <a:pPr marL="0" indent="0">
              <a:buNone/>
            </a:pPr>
            <a:endParaRPr lang="en-US" dirty="0"/>
          </a:p>
          <a:p>
            <a:r>
              <a:rPr lang="lt-LT" dirty="0"/>
              <a:t>Daugiau: susitikimo informacija, kalbos nustatymai, programų konfigūracijos.</a:t>
            </a:r>
          </a:p>
          <a:p>
            <a:r>
              <a:rPr lang="lt-LT" dirty="0"/>
              <a:t>Kamera: perjungti vaizdo įrašų tiekimą.</a:t>
            </a:r>
          </a:p>
          <a:p>
            <a:r>
              <a:rPr lang="lt-LT" dirty="0"/>
              <a:t>Mikrofonas: nutildyti / įjungti garsą.</a:t>
            </a:r>
          </a:p>
          <a:p>
            <a:r>
              <a:rPr lang="lt-LT" dirty="0"/>
              <a:t>Bendrinimas: bendras ekrano / failų bendrinimas.</a:t>
            </a:r>
          </a:p>
          <a:p>
            <a:r>
              <a:rPr lang="lt-LT" dirty="0"/>
              <a:t>Išeiti: išeiti iš vykstančių diskusijų ar susitikimų.</a:t>
            </a:r>
            <a:endParaRPr lang="lv-LV" dirty="0"/>
          </a:p>
        </p:txBody>
      </p:sp>
      <p:pic>
        <p:nvPicPr>
          <p:cNvPr id="5" name="Attēls 4">
            <a:extLst>
              <a:ext uri="{FF2B5EF4-FFF2-40B4-BE49-F238E27FC236}">
                <a16:creationId xmlns:a16="http://schemas.microsoft.com/office/drawing/2014/main" id="{65DC801F-7E97-DF0E-839F-7FCA8B20F55B}"/>
              </a:ext>
            </a:extLst>
          </p:cNvPr>
          <p:cNvPicPr>
            <a:picLocks noChangeAspect="1"/>
          </p:cNvPicPr>
          <p:nvPr/>
        </p:nvPicPr>
        <p:blipFill>
          <a:blip r:embed="rId3"/>
          <a:stretch>
            <a:fillRect/>
          </a:stretch>
        </p:blipFill>
        <p:spPr>
          <a:xfrm>
            <a:off x="838200" y="5349922"/>
            <a:ext cx="10598695" cy="1038118"/>
          </a:xfrm>
          <a:prstGeom prst="rect">
            <a:avLst/>
          </a:prstGeom>
        </p:spPr>
      </p:pic>
    </p:spTree>
    <p:extLst>
      <p:ext uri="{BB962C8B-B14F-4D97-AF65-F5344CB8AC3E}">
        <p14:creationId xmlns:p14="http://schemas.microsoft.com/office/powerpoint/2010/main" val="18171700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8FD0C1CB-5239-EDCD-0DFC-93F8B7367689}"/>
              </a:ext>
            </a:extLst>
          </p:cNvPr>
          <p:cNvSpPr>
            <a:spLocks noGrp="1"/>
          </p:cNvSpPr>
          <p:nvPr>
            <p:ph type="title"/>
          </p:nvPr>
        </p:nvSpPr>
        <p:spPr>
          <a:xfrm>
            <a:off x="838200" y="365126"/>
            <a:ext cx="10515600" cy="731722"/>
          </a:xfrm>
        </p:spPr>
        <p:txBody>
          <a:bodyPr/>
          <a:lstStyle/>
          <a:p>
            <a:r>
              <a:rPr lang="lv-LV" dirty="0"/>
              <a:t>Dalijimasis ekranu</a:t>
            </a:r>
          </a:p>
        </p:txBody>
      </p:sp>
      <p:sp>
        <p:nvSpPr>
          <p:cNvPr id="3" name="Satura vietturis 2">
            <a:extLst>
              <a:ext uri="{FF2B5EF4-FFF2-40B4-BE49-F238E27FC236}">
                <a16:creationId xmlns:a16="http://schemas.microsoft.com/office/drawing/2014/main" id="{1C857758-6039-FED4-8D71-359C80B743D5}"/>
              </a:ext>
            </a:extLst>
          </p:cNvPr>
          <p:cNvSpPr>
            <a:spLocks noGrp="1"/>
          </p:cNvSpPr>
          <p:nvPr>
            <p:ph idx="1"/>
          </p:nvPr>
        </p:nvSpPr>
        <p:spPr>
          <a:xfrm>
            <a:off x="838200" y="1096847"/>
            <a:ext cx="5401252" cy="5396028"/>
          </a:xfrm>
        </p:spPr>
        <p:txBody>
          <a:bodyPr>
            <a:normAutofit/>
          </a:bodyPr>
          <a:lstStyle/>
          <a:p>
            <a:r>
              <a:rPr lang="lt-LT" dirty="0"/>
              <a:t>Spustelėkite „Bendrinti“ susitikimo metu įrankių juostoje.</a:t>
            </a:r>
          </a:p>
          <a:p>
            <a:r>
              <a:rPr lang="lt-LT" dirty="0"/>
              <a:t>Pasirinkite „</a:t>
            </a:r>
            <a:r>
              <a:rPr lang="lt-LT" dirty="0" err="1"/>
              <a:t>Tab</a:t>
            </a:r>
            <a:r>
              <a:rPr lang="lt-LT" dirty="0"/>
              <a:t>“ (atskiri naršyklės skirtukai), „Langas“ (konkrečių programų langai) arba „Visas ekranas“ (visas ekranas).</a:t>
            </a:r>
          </a:p>
          <a:p>
            <a:r>
              <a:rPr lang="lt-LT" dirty="0"/>
              <a:t>Jei reikia, pažymėkite langelį „Taip pat bendrinti sistemos garsą“.</a:t>
            </a:r>
          </a:p>
          <a:p>
            <a:r>
              <a:rPr lang="lt-LT" dirty="0"/>
              <a:t>Spustelėkite „Bendrinti“.</a:t>
            </a:r>
          </a:p>
          <a:p>
            <a:r>
              <a:rPr lang="lt-LT" dirty="0"/>
              <a:t>Spustelėkite „Stabdyti bendrinimą“ arba uždarykite bendrinamą langą / skirtuką</a:t>
            </a:r>
            <a:r>
              <a:rPr lang="en-US" dirty="0"/>
              <a:t>.</a:t>
            </a:r>
            <a:endParaRPr lang="lv-LV" dirty="0"/>
          </a:p>
        </p:txBody>
      </p:sp>
      <p:pic>
        <p:nvPicPr>
          <p:cNvPr id="7" name="Attēls 6">
            <a:extLst>
              <a:ext uri="{FF2B5EF4-FFF2-40B4-BE49-F238E27FC236}">
                <a16:creationId xmlns:a16="http://schemas.microsoft.com/office/drawing/2014/main" id="{22D02756-B7BC-1019-C030-2E5E9685DBF8}"/>
              </a:ext>
            </a:extLst>
          </p:cNvPr>
          <p:cNvPicPr>
            <a:picLocks noChangeAspect="1"/>
          </p:cNvPicPr>
          <p:nvPr/>
        </p:nvPicPr>
        <p:blipFill>
          <a:blip r:embed="rId3"/>
          <a:stretch>
            <a:fillRect/>
          </a:stretch>
        </p:blipFill>
        <p:spPr>
          <a:xfrm>
            <a:off x="6471862" y="1096847"/>
            <a:ext cx="5114348" cy="3935529"/>
          </a:xfrm>
          <a:prstGeom prst="rect">
            <a:avLst/>
          </a:prstGeom>
        </p:spPr>
      </p:pic>
      <p:pic>
        <p:nvPicPr>
          <p:cNvPr id="5" name="Attēls 4">
            <a:extLst>
              <a:ext uri="{FF2B5EF4-FFF2-40B4-BE49-F238E27FC236}">
                <a16:creationId xmlns:a16="http://schemas.microsoft.com/office/drawing/2014/main" id="{385E29B7-4AEC-CF97-BEC6-23C6D975CF1A}"/>
              </a:ext>
            </a:extLst>
          </p:cNvPr>
          <p:cNvPicPr>
            <a:picLocks noChangeAspect="1"/>
          </p:cNvPicPr>
          <p:nvPr/>
        </p:nvPicPr>
        <p:blipFill rotWithShape="1">
          <a:blip r:embed="rId4"/>
          <a:srcRect t="13194" r="76628" b="33766"/>
          <a:stretch/>
        </p:blipFill>
        <p:spPr>
          <a:xfrm>
            <a:off x="9867402" y="1806890"/>
            <a:ext cx="1383696" cy="1622110"/>
          </a:xfrm>
          <a:prstGeom prst="rect">
            <a:avLst/>
          </a:prstGeom>
        </p:spPr>
      </p:pic>
      <p:pic>
        <p:nvPicPr>
          <p:cNvPr id="9" name="Attēls 8">
            <a:extLst>
              <a:ext uri="{FF2B5EF4-FFF2-40B4-BE49-F238E27FC236}">
                <a16:creationId xmlns:a16="http://schemas.microsoft.com/office/drawing/2014/main" id="{CBD6C5F7-94F8-D261-3F4F-1EFA093047A5}"/>
              </a:ext>
            </a:extLst>
          </p:cNvPr>
          <p:cNvPicPr>
            <a:picLocks noChangeAspect="1"/>
          </p:cNvPicPr>
          <p:nvPr/>
        </p:nvPicPr>
        <p:blipFill rotWithShape="1">
          <a:blip r:embed="rId5"/>
          <a:srcRect l="1310" t="11795" r="2083"/>
          <a:stretch/>
        </p:blipFill>
        <p:spPr>
          <a:xfrm>
            <a:off x="6886242" y="5925708"/>
            <a:ext cx="4240530" cy="477250"/>
          </a:xfrm>
          <a:prstGeom prst="rect">
            <a:avLst/>
          </a:prstGeom>
        </p:spPr>
      </p:pic>
    </p:spTree>
    <p:extLst>
      <p:ext uri="{BB962C8B-B14F-4D97-AF65-F5344CB8AC3E}">
        <p14:creationId xmlns:p14="http://schemas.microsoft.com/office/powerpoint/2010/main" val="2905299733"/>
      </p:ext>
    </p:extLst>
  </p:cSld>
  <p:clrMapOvr>
    <a:masterClrMapping/>
  </p:clrMapOvr>
</p:sld>
</file>

<file path=ppt/theme/theme1.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535</TotalTime>
  <Words>3071</Words>
  <Application>Microsoft Office PowerPoint</Application>
  <PresentationFormat>Plačiaekranė</PresentationFormat>
  <Paragraphs>274</Paragraphs>
  <Slides>13</Slides>
  <Notes>13</Notes>
  <HiddenSlides>0</HiddenSlides>
  <MMClips>0</MMClips>
  <ScaleCrop>false</ScaleCrop>
  <HeadingPairs>
    <vt:vector size="6" baseType="variant">
      <vt:variant>
        <vt:lpstr>Naudojami šriftai</vt:lpstr>
      </vt:variant>
      <vt:variant>
        <vt:i4>5</vt:i4>
      </vt:variant>
      <vt:variant>
        <vt:lpstr>Tema</vt:lpstr>
      </vt:variant>
      <vt:variant>
        <vt:i4>1</vt:i4>
      </vt:variant>
      <vt:variant>
        <vt:lpstr>Skaidrių pavadinimai</vt:lpstr>
      </vt:variant>
      <vt:variant>
        <vt:i4>13</vt:i4>
      </vt:variant>
    </vt:vector>
  </HeadingPairs>
  <TitlesOfParts>
    <vt:vector size="19" baseType="lpstr">
      <vt:lpstr>Arial</vt:lpstr>
      <vt:lpstr>Calibri</vt:lpstr>
      <vt:lpstr>Calibri Light</vt:lpstr>
      <vt:lpstr>Segoe UI</vt:lpstr>
      <vt:lpstr>Söhne</vt:lpstr>
      <vt:lpstr>Office dizains</vt:lpstr>
      <vt:lpstr>MS Teams</vt:lpstr>
      <vt:lpstr>MS Teams paskyros sukūrimas</vt:lpstr>
      <vt:lpstr>Sąsajos apžvalga</vt:lpstr>
      <vt:lpstr>Pokalbiai</vt:lpstr>
      <vt:lpstr>Failų bendrinimas</vt:lpstr>
      <vt:lpstr>Video susitikimai</vt:lpstr>
      <vt:lpstr>Pakviesti dalyvius</vt:lpstr>
      <vt:lpstr>Vaizdo susitikimų funkcijos</vt:lpstr>
      <vt:lpstr>Dalijimasis ekranu</vt:lpstr>
      <vt:lpstr>MS „Teams“ susitikimų parinktys</vt:lpstr>
      <vt:lpstr>MS Teams kalendoriaus funkcijos</vt:lpstr>
      <vt:lpstr>Susitikimo planavimas MS „Teams“</vt:lpstr>
      <vt:lpstr>Bendra informacija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MS Teams</dc:title>
  <dc:creator>Edvarts Pāvulēns</dc:creator>
  <cp:lastModifiedBy>gediminas kuliesis</cp:lastModifiedBy>
  <cp:revision>7</cp:revision>
  <dcterms:created xsi:type="dcterms:W3CDTF">2023-12-26T12:42:29Z</dcterms:created>
  <dcterms:modified xsi:type="dcterms:W3CDTF">2024-05-13T15:30:20Z</dcterms:modified>
</cp:coreProperties>
</file>