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9" r:id="rId4"/>
    <p:sldId id="260" r:id="rId5"/>
    <p:sldId id="261" r:id="rId6"/>
    <p:sldId id="262" r:id="rId7"/>
    <p:sldId id="259" r:id="rId8"/>
    <p:sldId id="263" r:id="rId9"/>
    <p:sldId id="264" r:id="rId10"/>
    <p:sldId id="265" r:id="rId11"/>
    <p:sldId id="266" r:id="rId12"/>
    <p:sldId id="267" r:id="rId13"/>
    <p:sldId id="268" r:id="rId14"/>
    <p:sldId id="270"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061" autoAdjust="0"/>
  </p:normalViewPr>
  <p:slideViewPr>
    <p:cSldViewPr snapToGrid="0">
      <p:cViewPr varScale="1">
        <p:scale>
          <a:sx n="105" d="100"/>
          <a:sy n="105" d="100"/>
        </p:scale>
        <p:origin x="834" y="102"/>
      </p:cViewPr>
      <p:guideLst/>
    </p:cSldViewPr>
  </p:slideViewPr>
  <p:outlineViewPr>
    <p:cViewPr>
      <p:scale>
        <a:sx n="33" d="100"/>
        <a:sy n="33" d="100"/>
      </p:scale>
      <p:origin x="0" y="-2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AD080-64C3-4D7D-A1F5-8D63DE228DAB}" type="datetimeFigureOut">
              <a:rPr lang="lv-LV" smtClean="0"/>
              <a:t>11.07.2024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04571-EF97-419C-A110-87F96F2DEFD5}" type="slidenum">
              <a:rPr lang="lv-LV" smtClean="0"/>
              <a:t>‹#›</a:t>
            </a:fld>
            <a:endParaRPr lang="lv-LV"/>
          </a:p>
        </p:txBody>
      </p:sp>
    </p:spTree>
    <p:extLst>
      <p:ext uri="{BB962C8B-B14F-4D97-AF65-F5344CB8AC3E}">
        <p14:creationId xmlns:p14="http://schemas.microsoft.com/office/powerpoint/2010/main" val="340339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GB" sz="1200" kern="1200" dirty="0">
                <a:solidFill>
                  <a:schemeClr val="tx1"/>
                </a:solidFill>
                <a:effectLst/>
                <a:latin typeface="+mn-lt"/>
                <a:ea typeface="+mn-ea"/>
                <a:cs typeface="+mn-cs"/>
              </a:rPr>
              <a:t>Microsoft Edge“ </a:t>
            </a:r>
            <a:r>
              <a:rPr lang="en-GB" sz="1200" kern="1200" dirty="0" err="1">
                <a:solidFill>
                  <a:schemeClr val="tx1"/>
                </a:solidFill>
                <a:effectLst/>
                <a:latin typeface="+mn-lt"/>
                <a:ea typeface="+mn-ea"/>
                <a:cs typeface="+mn-cs"/>
              </a:rPr>
              <a:t>yra</a:t>
            </a:r>
            <a:r>
              <a:rPr lang="en-GB" sz="1200" kern="1200" dirty="0">
                <a:solidFill>
                  <a:schemeClr val="tx1"/>
                </a:solidFill>
                <a:effectLst/>
                <a:latin typeface="+mn-lt"/>
                <a:ea typeface="+mn-ea"/>
                <a:cs typeface="+mn-cs"/>
              </a:rPr>
              <a:t> „Microsoft“ </a:t>
            </a:r>
            <a:r>
              <a:rPr lang="en-GB" sz="1200" kern="1200" dirty="0" err="1">
                <a:solidFill>
                  <a:schemeClr val="tx1"/>
                </a:solidFill>
                <a:effectLst/>
                <a:latin typeface="+mn-lt"/>
                <a:ea typeface="+mn-ea"/>
                <a:cs typeface="+mn-cs"/>
              </a:rPr>
              <a:t>sukurta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žiniatinklio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naršyklė</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skirta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sklandžiam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šiuolaikiškam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interneto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naudojimui</a:t>
            </a:r>
            <a:r>
              <a:rPr lang="en-GB" sz="1200" kern="1200" dirty="0">
                <a:solidFill>
                  <a:schemeClr val="tx1"/>
                </a:solidFill>
                <a:effectLst/>
                <a:latin typeface="+mn-lt"/>
                <a:ea typeface="+mn-ea"/>
                <a:cs typeface="+mn-cs"/>
              </a:rPr>
              <a:t>. Ji </a:t>
            </a:r>
            <a:r>
              <a:rPr lang="en-GB" sz="1200" kern="1200" dirty="0" err="1">
                <a:solidFill>
                  <a:schemeClr val="tx1"/>
                </a:solidFill>
                <a:effectLst/>
                <a:latin typeface="+mn-lt"/>
                <a:ea typeface="+mn-ea"/>
                <a:cs typeface="+mn-cs"/>
              </a:rPr>
              <a:t>veikia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įvairiuose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įrenginiuose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integruojamas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„Microsoft“ </a:t>
            </a:r>
            <a:r>
              <a:rPr lang="en-GB" sz="1200" kern="1200" dirty="0" err="1">
                <a:solidFill>
                  <a:schemeClr val="tx1"/>
                </a:solidFill>
                <a:effectLst/>
                <a:latin typeface="+mn-lt"/>
                <a:ea typeface="+mn-ea"/>
                <a:cs typeface="+mn-cs"/>
              </a:rPr>
              <a:t>paslaugomis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pvz</a:t>
            </a:r>
            <a:r>
              <a:rPr lang="en-GB" sz="1200" kern="1200" dirty="0">
                <a:solidFill>
                  <a:schemeClr val="tx1"/>
                </a:solidFill>
                <a:effectLst/>
                <a:latin typeface="+mn-lt"/>
                <a:ea typeface="+mn-ea"/>
                <a:cs typeface="+mn-cs"/>
              </a:rPr>
              <a:t>., „Microsoft 365“. „Edge“ </a:t>
            </a:r>
            <a:r>
              <a:rPr lang="en-GB" sz="1200" kern="1200" dirty="0" err="1">
                <a:solidFill>
                  <a:schemeClr val="tx1"/>
                </a:solidFill>
                <a:effectLst/>
                <a:latin typeface="+mn-lt"/>
                <a:ea typeface="+mn-ea"/>
                <a:cs typeface="+mn-cs"/>
              </a:rPr>
              <a:t>siūlo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funkcijas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pvz</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rinkinius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skirtus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turiniui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tvarkyti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daugiausia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dėmesio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skiria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saugai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stebėjimo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prevencija</a:t>
            </a:r>
            <a:r>
              <a:rPr lang="en-GB" sz="1200" kern="1200" dirty="0">
                <a:solidFill>
                  <a:schemeClr val="tx1"/>
                </a:solidFill>
                <a:effectLst/>
                <a:latin typeface="+mn-lt"/>
                <a:ea typeface="+mn-ea"/>
                <a:cs typeface="+mn-cs"/>
              </a:rPr>
              <a:t>. Ji </a:t>
            </a:r>
            <a:r>
              <a:rPr lang="en-GB" sz="1200" kern="1200" dirty="0" err="1">
                <a:solidFill>
                  <a:schemeClr val="tx1"/>
                </a:solidFill>
                <a:effectLst/>
                <a:latin typeface="+mn-lt"/>
                <a:ea typeface="+mn-ea"/>
                <a:cs typeface="+mn-cs"/>
              </a:rPr>
              <a:t>yra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patogi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naudoti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reguliariai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atnaujinama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apima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produktyvumo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prieinamumo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įrankius</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Norėdami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gauti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geriausią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patirtį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dirbdami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Microsoft Edge, </a:t>
            </a:r>
            <a:r>
              <a:rPr lang="en-GB" sz="1200" kern="1200" dirty="0" err="1">
                <a:solidFill>
                  <a:schemeClr val="tx1"/>
                </a:solidFill>
                <a:effectLst/>
                <a:latin typeface="+mn-lt"/>
                <a:ea typeface="+mn-ea"/>
                <a:cs typeface="+mn-cs"/>
              </a:rPr>
              <a:t>prisijunkite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sukurkite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darbo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profilį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naudodami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darbo</a:t>
            </a:r>
            <a:r>
              <a:rPr lang="en-GB" sz="1200" kern="1200" dirty="0">
                <a:solidFill>
                  <a:schemeClr val="tx1"/>
                </a:solidFill>
                <a:effectLst/>
                <a:latin typeface="+mn-lt"/>
                <a:ea typeface="+mn-ea"/>
                <a:cs typeface="+mn-cs"/>
              </a:rPr>
              <a:t> el. </a:t>
            </a:r>
            <a:r>
              <a:rPr lang="en-GB" sz="1200" kern="1200" dirty="0" err="1">
                <a:solidFill>
                  <a:schemeClr val="tx1"/>
                </a:solidFill>
                <a:effectLst/>
                <a:latin typeface="+mn-lt"/>
                <a:ea typeface="+mn-ea"/>
                <a:cs typeface="+mn-cs"/>
              </a:rPr>
              <a:t>paštą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Vienkartinis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svetainių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programų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prisijungimas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tinkinami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nustatymai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prieiga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papildomų</a:t>
            </a:r>
            <a:r>
              <a:rPr lang="en-GB" sz="1200" kern="1200" dirty="0">
                <a:solidFill>
                  <a:schemeClr val="tx1"/>
                </a:solidFill>
                <a:effectLst/>
                <a:latin typeface="+mn-lt"/>
                <a:ea typeface="+mn-ea"/>
                <a:cs typeface="+mn-cs"/>
              </a:rPr>
              <a:t> „Microsoft 365“ </a:t>
            </a:r>
            <a:r>
              <a:rPr lang="en-GB" sz="1200" kern="1200" dirty="0" err="1">
                <a:solidFill>
                  <a:schemeClr val="tx1"/>
                </a:solidFill>
                <a:effectLst/>
                <a:latin typeface="+mn-lt"/>
                <a:ea typeface="+mn-ea"/>
                <a:cs typeface="+mn-cs"/>
              </a:rPr>
              <a:t>funkcijų</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prisijungę</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prie</a:t>
            </a:r>
            <a:r>
              <a:rPr lang="en-GB" sz="1200" kern="1200" dirty="0">
                <a:solidFill>
                  <a:schemeClr val="tx1"/>
                </a:solidFill>
                <a:effectLst/>
                <a:latin typeface="+mn-lt"/>
                <a:ea typeface="+mn-ea"/>
                <a:cs typeface="+mn-cs"/>
              </a:rPr>
              <a:t> „Edge“ </a:t>
            </a:r>
            <a:r>
              <a:rPr lang="en-GB" sz="1200" kern="1200" dirty="0" err="1">
                <a:solidFill>
                  <a:schemeClr val="tx1"/>
                </a:solidFill>
                <a:effectLst/>
                <a:latin typeface="+mn-lt"/>
                <a:ea typeface="+mn-ea"/>
                <a:cs typeface="+mn-cs"/>
              </a:rPr>
              <a:t>gausite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daugiau</a:t>
            </a:r>
            <a:r>
              <a:rPr lang="en-GB" sz="1200" kern="1200" dirty="0">
                <a:solidFill>
                  <a:schemeClr val="tx1"/>
                </a:solidFill>
                <a:effectLst/>
                <a:latin typeface="+mn-lt"/>
                <a:ea typeface="+mn-ea"/>
                <a:cs typeface="+mn-cs"/>
              </a:rPr>
              <a:t>. Kai </a:t>
            </a:r>
            <a:r>
              <a:rPr lang="en-GB" sz="1200" kern="1200" dirty="0" err="1">
                <a:solidFill>
                  <a:schemeClr val="tx1"/>
                </a:solidFill>
                <a:effectLst/>
                <a:latin typeface="+mn-lt"/>
                <a:ea typeface="+mn-ea"/>
                <a:cs typeface="+mn-cs"/>
              </a:rPr>
              <a:t>pirmą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kartą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paleisite</a:t>
            </a:r>
            <a:r>
              <a:rPr lang="en-GB" sz="1200" kern="1200" dirty="0">
                <a:solidFill>
                  <a:schemeClr val="tx1"/>
                </a:solidFill>
                <a:effectLst/>
                <a:latin typeface="+mn-lt"/>
                <a:ea typeface="+mn-ea"/>
                <a:cs typeface="+mn-cs"/>
              </a:rPr>
              <a:t> „Edge“, </a:t>
            </a:r>
            <a:r>
              <a:rPr lang="en-GB" sz="1200" kern="1200" dirty="0" err="1">
                <a:solidFill>
                  <a:schemeClr val="tx1"/>
                </a:solidFill>
                <a:effectLst/>
                <a:latin typeface="+mn-lt"/>
                <a:ea typeface="+mn-ea"/>
                <a:cs typeface="+mn-cs"/>
              </a:rPr>
              <a:t>turėsite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galimybę</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prisijungti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naudojote</a:t>
            </a:r>
            <a:r>
              <a:rPr lang="en-GB" sz="1200" kern="1200" dirty="0">
                <a:solidFill>
                  <a:schemeClr val="tx1"/>
                </a:solidFill>
                <a:effectLst/>
                <a:latin typeface="+mn-lt"/>
                <a:ea typeface="+mn-ea"/>
                <a:cs typeface="+mn-cs"/>
              </a:rPr>
              <a:t> „Edge“, „Edge“ </a:t>
            </a:r>
            <a:r>
              <a:rPr lang="en-GB" sz="1200" kern="1200" dirty="0" err="1">
                <a:solidFill>
                  <a:schemeClr val="tx1"/>
                </a:solidFill>
                <a:effectLst/>
                <a:latin typeface="+mn-lt"/>
                <a:ea typeface="+mn-ea"/>
                <a:cs typeface="+mn-cs"/>
              </a:rPr>
              <a:t>įrankių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juostoje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galite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pasirinkti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profilio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piktogramą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pasirinkti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Pridėti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profilį</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Sąsaja</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ir</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naudojimas</a:t>
            </a:r>
            <a:r>
              <a:rPr lang="en-GB"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„Edge“ </a:t>
            </a:r>
            <a:r>
              <a:rPr lang="en-GB" sz="1200" kern="1200" dirty="0" err="1">
                <a:solidFill>
                  <a:schemeClr val="tx1"/>
                </a:solidFill>
                <a:effectLst/>
                <a:latin typeface="+mn-lt"/>
                <a:ea typeface="+mn-ea"/>
                <a:cs typeface="+mn-cs"/>
              </a:rPr>
              <a:t>sąsaja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išsiskiria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įrankių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juostomis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kairėje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dešinėje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Kairėje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esantys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vertikalūs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skirtukai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leidžia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lengvai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slinkti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tvarkyti</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dešinėje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įrankių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juostoje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integruotos</a:t>
            </a:r>
            <a:r>
              <a:rPr lang="en-GB" sz="1200" kern="1200" dirty="0">
                <a:solidFill>
                  <a:schemeClr val="tx1"/>
                </a:solidFill>
                <a:effectLst/>
                <a:latin typeface="+mn-lt"/>
                <a:ea typeface="+mn-ea"/>
                <a:cs typeface="+mn-cs"/>
              </a:rPr>
              <a:t> „Microsoft“ </a:t>
            </a:r>
            <a:r>
              <a:rPr lang="en-GB" sz="1200" kern="1200" dirty="0" err="1">
                <a:solidFill>
                  <a:schemeClr val="tx1"/>
                </a:solidFill>
                <a:effectLst/>
                <a:latin typeface="+mn-lt"/>
                <a:ea typeface="+mn-ea"/>
                <a:cs typeface="+mn-cs"/>
              </a:rPr>
              <a:t>funkcijos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pvz</a:t>
            </a:r>
            <a:r>
              <a:rPr lang="en-GB" sz="1200" kern="1200" dirty="0">
                <a:solidFill>
                  <a:schemeClr val="tx1"/>
                </a:solidFill>
                <a:effectLst/>
                <a:latin typeface="+mn-lt"/>
                <a:ea typeface="+mn-ea"/>
                <a:cs typeface="+mn-cs"/>
              </a:rPr>
              <a:t>., „Bing AI“, „Office 365“, „Outlook“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„OneDrive“. </a:t>
            </a:r>
            <a:r>
              <a:rPr lang="en-GB" sz="1200" kern="1200" dirty="0" err="1">
                <a:solidFill>
                  <a:schemeClr val="tx1"/>
                </a:solidFill>
                <a:effectLst/>
                <a:latin typeface="+mn-lt"/>
                <a:ea typeface="+mn-ea"/>
                <a:cs typeface="+mn-cs"/>
              </a:rPr>
              <a:t>Naršyklė</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palaiko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intuityvų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dizainą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adreso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paieškos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juostomis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plėtiniais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nustatymais</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Spektaklis</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„Edge“ </a:t>
            </a:r>
            <a:r>
              <a:rPr lang="en-GB" sz="1200" kern="1200" dirty="0" err="1">
                <a:solidFill>
                  <a:schemeClr val="tx1"/>
                </a:solidFill>
                <a:effectLst/>
                <a:latin typeface="+mn-lt"/>
                <a:ea typeface="+mn-ea"/>
                <a:cs typeface="+mn-cs"/>
              </a:rPr>
              <a:t>tapo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viena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našiausių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naršyklių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greitai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atsidaro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retai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demonstruoja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minimalų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poveikį</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sistemos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ištekliams</a:t>
            </a:r>
            <a:r>
              <a:rPr lang="en-GB" sz="1200" kern="1200" dirty="0">
                <a:solidFill>
                  <a:schemeClr val="tx1"/>
                </a:solidFill>
                <a:effectLst/>
                <a:latin typeface="+mn-lt"/>
                <a:ea typeface="+mn-ea"/>
                <a:cs typeface="+mn-cs"/>
              </a:rPr>
              <a:t>. Su </a:t>
            </a:r>
            <a:r>
              <a:rPr lang="en-GB" sz="1200" kern="1200" dirty="0" err="1">
                <a:solidFill>
                  <a:schemeClr val="tx1"/>
                </a:solidFill>
                <a:effectLst/>
                <a:latin typeface="+mn-lt"/>
                <a:ea typeface="+mn-ea"/>
                <a:cs typeface="+mn-cs"/>
              </a:rPr>
              <a:t>įspūdingais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etaloniniais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balais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lenkia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konkurentus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pvz</a:t>
            </a:r>
            <a:r>
              <a:rPr lang="en-GB" sz="1200" kern="1200" dirty="0">
                <a:solidFill>
                  <a:schemeClr val="tx1"/>
                </a:solidFill>
                <a:effectLst/>
                <a:latin typeface="+mn-lt"/>
                <a:ea typeface="+mn-ea"/>
                <a:cs typeface="+mn-cs"/>
              </a:rPr>
              <a:t>., „Chrome“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„Firefox“, </a:t>
            </a:r>
            <a:r>
              <a:rPr lang="en-GB" sz="1200" kern="1200" dirty="0" err="1">
                <a:solidFill>
                  <a:schemeClr val="tx1"/>
                </a:solidFill>
                <a:effectLst/>
                <a:latin typeface="+mn-lt"/>
                <a:ea typeface="+mn-ea"/>
                <a:cs typeface="+mn-cs"/>
              </a:rPr>
              <a:t>įkeldama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naujus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puslapius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atlikdama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žiniatinklio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užduotis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Efektyvus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naršyklės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atminties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naudojimas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prisideda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išskirtinio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našumo</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sinergija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Windows </a:t>
            </a:r>
            <a:r>
              <a:rPr lang="en-GB" sz="1200" kern="1200" dirty="0" err="1">
                <a:solidFill>
                  <a:schemeClr val="tx1"/>
                </a:solidFill>
                <a:effectLst/>
                <a:latin typeface="+mn-lt"/>
                <a:ea typeface="+mn-ea"/>
                <a:cs typeface="+mn-cs"/>
              </a:rPr>
              <a:t>pagerina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vartotojo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patirtį</a:t>
            </a:r>
            <a:endParaRPr lang="en-US" sz="1200" kern="1200" dirty="0">
              <a:solidFill>
                <a:schemeClr val="tx1"/>
              </a:solidFill>
              <a:effectLst/>
              <a:latin typeface="+mn-lt"/>
              <a:ea typeface="+mn-ea"/>
              <a:cs typeface="+mn-cs"/>
            </a:endParaRPr>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11B30-A086-E740-BEDC-7B1CE012642A}"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44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„Microsoft Edge“ antrasis pilotas:</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Dirbtinio intelekto pagalba: „Copilot“ yra dirbtinio intelekto funkcija, integruota į „Microsoft Edge“, skirta pagerinti jūsų patirtį internete, teikiant pagalbą ir informaciją tiesiai naršyklėje.</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Aktyvinimas: norėdami naudoti Copilot, prisijunkite prie Microsoft Edge ir naršyklės šoninėje juostoje pasirinkite Copilot piktogramą. Jis sklandžiai integruotas į „Edge“ naršyklę, kad būtų lengva pasiekti.</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Šoninės juostos galimybės: „Copilot“ išplečia savo funkcionalumą ne tik pagrindine pagalba. Šoninėje juostoje jis gali atlikti paieškas ir pateikti atsakymus, susijusius su šiuo metu peržiūrimo puslapio turiniu. Pavyzdžiai: paklausimas apie vyno derinimą, produktų palyginimas arba ataskaitos apibendrinimas.</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Kontekstinės paieškos: „Copilot“ galimybės apima kontekstines paieškas, pagrįstas jūsų lankomu puslapiu. Perjungęs leidimą „Puslapio kontekstas“, „Copilot“ įgyja galimybę teikti konkretesnę ir aktualesnę informaciją, susijusią su jūsų tiriamu turiniu.</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Užklausų pavyzdžiai:</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"Kokį vyną turėčiau derinti su šiuo receptu?"</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„Ar šie riedučiai tinkami riedučių derbiui?</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„Palyginkite šį kavos virimo aparatą su {kitu prekės ženklu} ir padėkite į lentelę.</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"Ar šis augalas klestėtų rytų pusėje?"</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„Pagrindiniai šio pranešimo dalykai“.</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Leidimų nustatymai: vartotojai gali patobulinti „Copilot“ galimybes suteikdami jam leidimą per perjungiklį „Puslapio kontekstas“. Tai leidžia „Copilot“ teikti tikslesnę ir pritaikytą pagalbą pagal konkretų puslapio turinį.</a:t>
            </a:r>
          </a:p>
          <a:p>
            <a:pPr algn="l"/>
            <a:r>
              <a:rPr lang="lt-LT" b="1"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„Microsoft Edge“ „Copilot“ sukurtas kaip universalus AI kompanionas, siūlantis ne tik bendrą pagalbą, bet ir kontekstinę bei konkrečių puslapių informaciją, padedančią vartotojams maksimaliai išnaudoti savo laiką prisijungus.</a:t>
            </a:r>
            <a:endParaRPr lang="en-US"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aida numura vietturis 3"/>
          <p:cNvSpPr>
            <a:spLocks noGrp="1"/>
          </p:cNvSpPr>
          <p:nvPr>
            <p:ph type="sldNum" sz="quarter" idx="5"/>
          </p:nvPr>
        </p:nvSpPr>
        <p:spPr/>
        <p:txBody>
          <a:bodyPr/>
          <a:lstStyle/>
          <a:p>
            <a:fld id="{E9704571-EF97-419C-A110-87F96F2DEFD5}" type="slidenum">
              <a:rPr lang="lv-LV" smtClean="0"/>
              <a:t>10</a:t>
            </a:fld>
            <a:endParaRPr lang="lv-LV"/>
          </a:p>
        </p:txBody>
      </p:sp>
    </p:spTree>
    <p:extLst>
      <p:ext uri="{BB962C8B-B14F-4D97-AF65-F5344CB8AC3E}">
        <p14:creationId xmlns:p14="http://schemas.microsoft.com/office/powerpoint/2010/main" val="2709501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indent="0">
              <a:buFont typeface="+mj-lt"/>
              <a:buNone/>
            </a:pPr>
            <a:r>
              <a:rPr lang="lt-LT" b="1" dirty="0">
                <a:latin typeface="Calibri" panose="020F0502020204030204" pitchFamily="34" charset="0"/>
                <a:ea typeface="Calibri" panose="020F0502020204030204" pitchFamily="34" charset="0"/>
                <a:cs typeface="Calibri" panose="020F0502020204030204" pitchFamily="34" charset="0"/>
              </a:rPr>
              <a:t>Jei nustatymuose atidarysite puslapį, parašytą kita kalba nei pageidaujate, „Microsoft Edge“ automatiškai paragins jį išversti:</a:t>
            </a:r>
          </a:p>
          <a:p>
            <a:pPr marL="0" indent="0">
              <a:buFont typeface="+mj-lt"/>
              <a:buNone/>
            </a:pPr>
            <a:r>
              <a:rPr lang="lt-LT" b="1" dirty="0">
                <a:latin typeface="Calibri" panose="020F0502020204030204" pitchFamily="34" charset="0"/>
                <a:ea typeface="Calibri" panose="020F0502020204030204" pitchFamily="34" charset="0"/>
                <a:cs typeface="Calibri" panose="020F0502020204030204" pitchFamily="34" charset="0"/>
              </a:rPr>
              <a:t>Eikite į tinklalapį, kurio kalba yra kita nei jūsų pageidaujama kalba.</a:t>
            </a:r>
          </a:p>
          <a:p>
            <a:pPr marL="0" indent="0">
              <a:buFont typeface="+mj-lt"/>
              <a:buNone/>
            </a:pPr>
            <a:r>
              <a:rPr lang="lt-LT" b="1" dirty="0">
                <a:latin typeface="Calibri" panose="020F0502020204030204" pitchFamily="34" charset="0"/>
                <a:ea typeface="Calibri" panose="020F0502020204030204" pitchFamily="34" charset="0"/>
                <a:cs typeface="Calibri" panose="020F0502020204030204" pitchFamily="34" charset="0"/>
              </a:rPr>
              <a:t>„Microsoft Edge“ aptinka užsienio kalbą ir adreso juostoje parodo vertimo piktogramą. Tai atrodo kaip kvadratas, kurio viduje yra raidė „A“.</a:t>
            </a:r>
          </a:p>
          <a:p>
            <a:pPr marL="0" indent="0">
              <a:buFont typeface="+mj-lt"/>
              <a:buNone/>
            </a:pPr>
            <a:r>
              <a:rPr lang="lt-LT" b="1" dirty="0">
                <a:latin typeface="Calibri" panose="020F0502020204030204" pitchFamily="34" charset="0"/>
                <a:ea typeface="Calibri" panose="020F0502020204030204" pitchFamily="34" charset="0"/>
                <a:cs typeface="Calibri" panose="020F0502020204030204" pitchFamily="34" charset="0"/>
              </a:rPr>
              <a:t>Adreso juostoje spustelėkite vertimo piktogramą.</a:t>
            </a:r>
          </a:p>
          <a:p>
            <a:pPr marL="0" indent="0">
              <a:buFont typeface="+mj-lt"/>
              <a:buNone/>
            </a:pPr>
            <a:r>
              <a:rPr lang="lt-LT" b="1" dirty="0">
                <a:latin typeface="Calibri" panose="020F0502020204030204" pitchFamily="34" charset="0"/>
                <a:ea typeface="Calibri" panose="020F0502020204030204" pitchFamily="34" charset="0"/>
                <a:cs typeface="Calibri" panose="020F0502020204030204" pitchFamily="34" charset="0"/>
              </a:rPr>
              <a:t>Pasirodys iššokantis langas. Pasirinkite kalbą, į kurią norite išversti tinklalapį.</a:t>
            </a:r>
          </a:p>
          <a:p>
            <a:pPr marL="0" indent="0">
              <a:buFont typeface="+mj-lt"/>
              <a:buNone/>
            </a:pPr>
            <a:r>
              <a:rPr lang="lt-LT" b="1" dirty="0">
                <a:latin typeface="Calibri" panose="020F0502020204030204" pitchFamily="34" charset="0"/>
                <a:ea typeface="Calibri" panose="020F0502020204030204" pitchFamily="34" charset="0"/>
                <a:cs typeface="Calibri" panose="020F0502020204030204" pitchFamily="34" charset="0"/>
              </a:rPr>
              <a:t>Tada „Edge“ išvers puslapį, o jūs galėsite peržiūrėti išverstą turinį.</a:t>
            </a:r>
            <a:endParaRPr lang="lv-LV" dirty="0">
              <a:latin typeface="Calibri" panose="020F0502020204030204" pitchFamily="34" charset="0"/>
              <a:ea typeface="Calibri" panose="020F0502020204030204" pitchFamily="34" charset="0"/>
              <a:cs typeface="Calibri" panose="020F0502020204030204" pitchFamily="34" charset="0"/>
            </a:endParaRPr>
          </a:p>
        </p:txBody>
      </p:sp>
      <p:sp>
        <p:nvSpPr>
          <p:cNvPr id="4" name="Slaida numura vietturis 3"/>
          <p:cNvSpPr>
            <a:spLocks noGrp="1"/>
          </p:cNvSpPr>
          <p:nvPr>
            <p:ph type="sldNum" sz="quarter" idx="5"/>
          </p:nvPr>
        </p:nvSpPr>
        <p:spPr/>
        <p:txBody>
          <a:bodyPr/>
          <a:lstStyle/>
          <a:p>
            <a:fld id="{E9704571-EF97-419C-A110-87F96F2DEFD5}" type="slidenum">
              <a:rPr lang="lv-LV" smtClean="0"/>
              <a:t>11</a:t>
            </a:fld>
            <a:endParaRPr lang="lv-LV"/>
          </a:p>
        </p:txBody>
      </p:sp>
    </p:spTree>
    <p:extLst>
      <p:ext uri="{BB962C8B-B14F-4D97-AF65-F5344CB8AC3E}">
        <p14:creationId xmlns:p14="http://schemas.microsoft.com/office/powerpoint/2010/main" val="289542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Tinkinti išvaizdą (edge://settings/appearance):</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Bendra išvaizda: pasirinkite numatytąjį sistemos, šviesų arba tamsų režimą, kad pamatytumėte bendrą naršyklės išvaizdą. Šis nustatymas taikomas naujiems skirtukams, puslapiams, dialogo langams ir kitiems meniu.</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Temos: pasirinkite iš įvairių temų, kad suasmenintumėte naršymo patirtį, įskaitant tokias parinktis kaip „Ryto rūkas“, „Icy Mint“, „Island Getaway“ ir kt.</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Puslapio mastelio keitimas: koreguokite mastelio keitimo lygį visoms svetainėms arba tinkinkite jį konkrečioms svetainėms.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Skirtuko veiksmų meniu: pasirinkite, ar rodyti ar slėpti skirtuko veiksmų meniu.</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Pavadinimo juosta vertikaliuose skirtukuose: nuspręskite paslėpti arba rodyti pavadinimo juostą, kai veikia vertikalių skirtukų režimas.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Profilio piktogramos padėtis: įrankių juostoje pasirinkite profilio piktogramos padėtį.</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Profilio tipo ekranas: pasirinkite, ar profilio mygtuke rodyti profilio tipą.</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Rodyti parankinių juostą: nuspręskite, ar rodyti parankinių juostą visuose skirtukuose, ar tik naujuose skirtukuose.</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Įrankių juostos mygtukai: pasirinkite, kuriuos mygtukus rodyti įrankių juostoje, įskaitant Pagrindinis puslapis, Nustatyti, Persiųsti, Plėtiniai, Parankiniai, Kolekcijos, Padalytas ekranas, Istorija, Programos, Atsisiuntimai, Naršyklės pagrindai, IE režimas, Web Capture, Mokymosi įrankių rinkinys, Bendrinimas, Atsiliepimai.</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Kontekstiniai meniu: tinkinkite dešiniuoju pelės mygtuku spustelėkite meniu, užvedimo meniu ir mini meniu pasirinkdami tekstą. Valdykite neleistinų svetainių mini meniu elgesį.</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Šriftai: tinkinkite šrifto nuostatas, įskaitant šrifto dydį (vidutinį arba tinkintą).</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latin typeface="Calibri" panose="020F0502020204030204" pitchFamily="34" charset="0"/>
                <a:ea typeface="Calibri" panose="020F0502020204030204" pitchFamily="34" charset="0"/>
                <a:cs typeface="Calibri" panose="020F0502020204030204" pitchFamily="34" charset="0"/>
              </a:rPr>
              <a:t>Šios parinktys siūlo platų įrankių rinkinį, skirtą vartotojams pritaikyti „Microsoft Edge“ naršyklės patirtį – nuo išvaizdos ir temų iki įrankių juostos tinkinimo ir naršyklės veikimo. Vartotojai gali koreguoti nustatymus pagal asmenines nuostatas, kad naršymas būtų patogesnis ir efektyvesnis.</a:t>
            </a:r>
            <a:endParaRPr lang="lv-LV" dirty="0">
              <a:latin typeface="Calibri" panose="020F0502020204030204" pitchFamily="34" charset="0"/>
              <a:ea typeface="Calibri" panose="020F0502020204030204" pitchFamily="34" charset="0"/>
              <a:cs typeface="Calibri" panose="020F0502020204030204" pitchFamily="34" charset="0"/>
            </a:endParaRPr>
          </a:p>
        </p:txBody>
      </p:sp>
      <p:sp>
        <p:nvSpPr>
          <p:cNvPr id="4" name="Slaida numura vietturis 3"/>
          <p:cNvSpPr>
            <a:spLocks noGrp="1"/>
          </p:cNvSpPr>
          <p:nvPr>
            <p:ph type="sldNum" sz="quarter" idx="5"/>
          </p:nvPr>
        </p:nvSpPr>
        <p:spPr/>
        <p:txBody>
          <a:bodyPr/>
          <a:lstStyle/>
          <a:p>
            <a:fld id="{E9704571-EF97-419C-A110-87F96F2DEFD5}" type="slidenum">
              <a:rPr lang="lv-LV" smtClean="0"/>
              <a:t>12</a:t>
            </a:fld>
            <a:endParaRPr lang="lv-LV"/>
          </a:p>
        </p:txBody>
      </p:sp>
    </p:spTree>
    <p:extLst>
      <p:ext uri="{BB962C8B-B14F-4D97-AF65-F5344CB8AC3E}">
        <p14:creationId xmlns:p14="http://schemas.microsoft.com/office/powerpoint/2010/main" val="413631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Štai keletas laiką taupančių sparčiųjų klavišų ir produktyvumo patarimų, skirtų Microsoft Edge:</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Naršymo spartieji klavišai:</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T: atidarykite naują skirtuką.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Shift + T: iš naujo atidarykite paskutinį uždarytą skirtuką.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N: atidarykite naują naršyklės langą.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W: uždarykite dabartinį skirtuką.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Shift + W: Uždarykite dabartinį naršyklės langą.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Tab: perjunkite atidarytus skirtukus (pirmyn).</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Shift + Tab: perjunkite atidarytus skirtukus (atgal).</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+ 1 iki 8: perjunkite į konkretų skirtuką (nuo 1 iki 8 iš kairės į dešinę).</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+ 9: perjunkite į paskutinį skirtuką dešinėje.</a:t>
            </a:r>
          </a:p>
          <a:p>
            <a:pPr marL="0" indent="0" algn="l">
              <a:buFont typeface="+mj-lt"/>
              <a:buNone/>
            </a:pPr>
            <a:endPar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Sąveika su tinklalapiu:</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Tarpo klavišas: slinkite žemyn per visą ekraną.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Shift + tarpo klavišas: slinkite aukštyn per visą ekraną.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F: atidarykite paieškos juostą, kad ieškotumėte teksto dabartiniame puslapyje.</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 priartinkite puslapį.</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 sumažinkite puslapį.</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+ 0: iš naujo nustatykite mastelį į numatytąjį.</a:t>
            </a:r>
          </a:p>
          <a:p>
            <a:pPr marL="0" indent="0" algn="l">
              <a:buFont typeface="+mj-lt"/>
              <a:buNone/>
            </a:pPr>
            <a:endPar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Bendrieji produktyvumo patarimai:</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F5 arba Ctrl + R: atnaujina dabartinį puslapį.</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P: spausdinkite dabartinį puslapį.</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S: Išsaugokite dabartinį puslapį.</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Shift + J: atidarykite kūrėjo įrankius.</a:t>
            </a:r>
          </a:p>
          <a:p>
            <a:pPr marL="0" indent="0" algn="l">
              <a:buFont typeface="+mj-lt"/>
              <a:buNone/>
            </a:pPr>
            <a:endPar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Skirtukų valdymas:</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Shift + N: atidarykite naują InPrivate naršymo langą.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„Shift“ + P: atidarykite naują „InPrivate“ naršymo skirtuką.</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H: atidarykite istorijos puslapį.</a:t>
            </a: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Ctrl + J: atidarykite atsisiuntimų puslapį.</a:t>
            </a:r>
          </a:p>
          <a:p>
            <a:pPr marL="0" indent="0" algn="l">
              <a:buFont typeface="+mj-lt"/>
              <a:buNone/>
            </a:pPr>
            <a:endPar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Font typeface="+mj-lt"/>
              <a:buNone/>
            </a:pPr>
            <a:r>
              <a:rPr lang="lt-LT"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Šie spartieji klavišai gali žymiai padidinti jūsų efektyvumą naudojant „Microsoft Edge“, todėl bus lengviau naršyti, ieškoti ir valdyti naršymą. Nedvejodami įtraukite šiuos patarimus į savo darbo eigą, kad žiniatinklio patirtis būtų sklandesnė ir produktyvesnė!</a:t>
            </a:r>
            <a:endParaRPr lang="en-US"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aida numura vietturis 3"/>
          <p:cNvSpPr>
            <a:spLocks noGrp="1"/>
          </p:cNvSpPr>
          <p:nvPr>
            <p:ph type="sldNum" sz="quarter" idx="5"/>
          </p:nvPr>
        </p:nvSpPr>
        <p:spPr/>
        <p:txBody>
          <a:bodyPr/>
          <a:lstStyle/>
          <a:p>
            <a:fld id="{E9704571-EF97-419C-A110-87F96F2DEFD5}" type="slidenum">
              <a:rPr lang="lv-LV" smtClean="0"/>
              <a:t>13</a:t>
            </a:fld>
            <a:endParaRPr lang="lv-LV"/>
          </a:p>
        </p:txBody>
      </p:sp>
    </p:spTree>
    <p:extLst>
      <p:ext uri="{BB962C8B-B14F-4D97-AF65-F5344CB8AC3E}">
        <p14:creationId xmlns:p14="http://schemas.microsoft.com/office/powerpoint/2010/main" val="338226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Edge sąsaja ir naršymas:</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Prisijungimo profilis: leidžia vartotojams prisijungti prie savo „Microsoft“ paskyros, siūlant asmeninę naršymo patirtį su sinchronizuotais duomenimis ir nustatymais visuose įrenginiuose.</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Skirtuko veiksmų meniu:</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Įjungti vertikalius skirtukus: suaktyvina vertikalų skirtukų išdėstymą naršyklės lango šone ir suteikia veiksmingą būdą valdyti ir naršyti atidarytus skirtukus.</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Paieškos skirtukai: leidžia vartotojams greitai rasti ir perjungti atidarytus skirtukus naudojant paieškos funkciją naršyklėje.</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Grupuoti panašius skirtukus (peržiūra): sugrupuoja atidarytus skirtukus su panašaus turinio, padeda geriau organizuoti ir naršyti naudotojams, turintiems kelis skirtukus.</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Neseniai uždaryti skirtukai: siūlo patogų būdą iš naujo atidaryti neseniai uždarytus skirtukus, kad būtų lengva gauti svarbų turinį.</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Skirtukai iš kitų įrenginių: sinchronizuojami ir rodomi skirtukai iš kitų įrenginių, kuriuose vartotojas yra prisijungęs, užtikrinant sklandų naršymą keliuose įrenginiuose.</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Atnaujinti: iš naujo įkelia dabartinį tinklalapį, leidžiantį vartotojams atnaujinti turinį ir užtikrinti, kad jie peržiūri naujausią informaciją.</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Atgal: grįžta į ankstesnį tinklalapį ir suteikia paprastą būdą naršant peržiūrėti ankstesnį turinį.</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Pridėti šį puslapį prie mėgstamiausių (žvaigždutė): leidžia naudotojams pažymėti dabartinį tinklalapį, kad jis būtų lengvai pasiekiamas, kad galėtumėte pasinaudoti ateityje.</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Padalintas ekranas: palengvina kelių užduočių atlikimą, nes leidžia vartotojams vienu metu peržiūrėti du tinklalapius ir su jais sąveikauti padalyto ekrano režimu.</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Kolekcijos: leidžia vartotojams tvarkyti ir išsaugoti žiniatinklio turinį, sukurti kuruojamas kolekcijas, skirtas veiksmingai valdyti informaciją.</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Nustatymai ir daugiau: suteikia prieigą prie papildomų naršyklės nustatymų ir parinkčių, leidžiančių vartotojams tinkinti savo naršymo patirtį.</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„Copilot“: pasiekiama „Microsoft Edge“ šoninėje juostoje, „Copilot“ leidžia vartotojams užduoti sudėtingus klausimus, rasti išsamius atsakymus, gauti apibendrintą informaciją ir semtis įkvėpimo. Jis taip pat gali atsakyti į klausimus pagal puslapio turinį arba naršyklėje atidarytus PDF failus. Skirtuke Sukurti vartotojai gali generuoti tekstą, el. laiškus, socialinių tinklų įrašus ar idėjas.</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Paieška: atlieka paiešką tiesiogiai naršyklėje, supaprastindama informacijos paieškos internete procesą.</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„Microsoft 365“: integruojamas su „Microsoft 365“ paslaugomis, suteikdamas sklandžią prieigą prie produktyvumo įrankių.</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„Outlook“: suteikia tiesioginę prieigą prie „Outlook“ el. pašto paslaugos, leidžiančią vartotojams tvarkyti el. laiškus naršyklėje.</a:t>
            </a:r>
          </a:p>
          <a:p>
            <a:pPr marL="171450" indent="-171450">
              <a:buFont typeface="Arial" panose="020B0604020202020204" pitchFamily="34" charset="0"/>
              <a:buChar char="•"/>
            </a:pPr>
            <a:r>
              <a:rPr lang="lt-LT" dirty="0">
                <a:latin typeface="Calibri" panose="020F0502020204030204" pitchFamily="34" charset="0"/>
                <a:ea typeface="Calibri" panose="020F0502020204030204" pitchFamily="34" charset="0"/>
                <a:cs typeface="Calibri" panose="020F0502020204030204" pitchFamily="34" charset="0"/>
              </a:rPr>
              <a:t>Tinkinti: leidžia vartotojams pritaikyti savo naršyklės patirtį pridedant kitų programų, pvz., WhatsApp.</a:t>
            </a:r>
            <a:endParaRPr lang="lv-LV" dirty="0">
              <a:latin typeface="Calibri" panose="020F0502020204030204" pitchFamily="34" charset="0"/>
              <a:ea typeface="Calibri" panose="020F0502020204030204" pitchFamily="34" charset="0"/>
              <a:cs typeface="Calibri" panose="020F0502020204030204" pitchFamily="34" charset="0"/>
            </a:endParaRPr>
          </a:p>
        </p:txBody>
      </p:sp>
      <p:sp>
        <p:nvSpPr>
          <p:cNvPr id="4" name="Slaida numura vietturis 3"/>
          <p:cNvSpPr>
            <a:spLocks noGrp="1"/>
          </p:cNvSpPr>
          <p:nvPr>
            <p:ph type="sldNum" sz="quarter" idx="5"/>
          </p:nvPr>
        </p:nvSpPr>
        <p:spPr/>
        <p:txBody>
          <a:bodyPr/>
          <a:lstStyle/>
          <a:p>
            <a:fld id="{E9704571-EF97-419C-A110-87F96F2DEFD5}" type="slidenum">
              <a:rPr lang="lv-LV" smtClean="0"/>
              <a:t>2</a:t>
            </a:fld>
            <a:endParaRPr lang="lv-LV"/>
          </a:p>
        </p:txBody>
      </p:sp>
    </p:spTree>
    <p:extLst>
      <p:ext uri="{BB962C8B-B14F-4D97-AF65-F5344CB8AC3E}">
        <p14:creationId xmlns:p14="http://schemas.microsoft.com/office/powerpoint/2010/main" val="271774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1" dirty="0">
                <a:latin typeface="Calibri" panose="020F0502020204030204" pitchFamily="34" charset="0"/>
                <a:ea typeface="Calibri" panose="020F0502020204030204" pitchFamily="34" charset="0"/>
                <a:cs typeface="Calibri" panose="020F0502020204030204" pitchFamily="34" charset="0"/>
              </a:rPr>
              <a:t>Sinchronizavimo nustatymas kompiuteryje</a:t>
            </a:r>
          </a:p>
          <a:p>
            <a:r>
              <a:rPr lang="lt-LT" b="1" dirty="0">
                <a:latin typeface="Calibri" panose="020F0502020204030204" pitchFamily="34" charset="0"/>
                <a:ea typeface="Calibri" panose="020F0502020204030204" pitchFamily="34" charset="0"/>
                <a:cs typeface="Calibri" panose="020F0502020204030204" pitchFamily="34" charset="0"/>
              </a:rPr>
              <a:t>„Microsoft Edge“ naršyklės užduočių juostoje pasirinkite profilio vaizdą.</a:t>
            </a:r>
          </a:p>
          <a:p>
            <a:r>
              <a:rPr lang="lt-LT" b="1" dirty="0">
                <a:latin typeface="Calibri" panose="020F0502020204030204" pitchFamily="34" charset="0"/>
                <a:ea typeface="Calibri" panose="020F0502020204030204" pitchFamily="34" charset="0"/>
                <a:cs typeface="Calibri" panose="020F0502020204030204" pitchFamily="34" charset="0"/>
              </a:rPr>
              <a:t>Iš parinkčių sąrašo pasirinkite paskyrą, prie kurios norite prisijungti, arba pasirinkite Pridėti naują paskyrą.</a:t>
            </a:r>
          </a:p>
          <a:p>
            <a:r>
              <a:rPr lang="lt-LT" b="1" dirty="0">
                <a:latin typeface="Calibri" panose="020F0502020204030204" pitchFamily="34" charset="0"/>
                <a:ea typeface="Calibri" panose="020F0502020204030204" pitchFamily="34" charset="0"/>
                <a:cs typeface="Calibri" panose="020F0502020204030204" pitchFamily="34" charset="0"/>
              </a:rPr>
              <a:t>Jei matote Tvarkyti profilio nustatymus, jau esate prisijungę.</a:t>
            </a:r>
          </a:p>
          <a:p>
            <a:r>
              <a:rPr lang="lt-LT" b="1" dirty="0">
                <a:latin typeface="Calibri" panose="020F0502020204030204" pitchFamily="34" charset="0"/>
                <a:ea typeface="Calibri" panose="020F0502020204030204" pitchFamily="34" charset="0"/>
                <a:cs typeface="Calibri" panose="020F0502020204030204" pitchFamily="34" charset="0"/>
              </a:rPr>
              <a:t>Norėdami sinchronizuoti duomenis, pasirinkite Prisijungti.</a:t>
            </a:r>
          </a:p>
          <a:p>
            <a:r>
              <a:rPr lang="lt-LT" b="1" dirty="0">
                <a:latin typeface="Calibri" panose="020F0502020204030204" pitchFamily="34" charset="0"/>
                <a:ea typeface="Calibri" panose="020F0502020204030204" pitchFamily="34" charset="0"/>
                <a:cs typeface="Calibri" panose="020F0502020204030204" pitchFamily="34" charset="0"/>
              </a:rPr>
              <a:t>Kai esate prisijungę, „Microsoft Edge“ įrenginiuose sinchronizuoja mėgstamiausius, slaptažodžius, istoriją, plėtinius, nustatymus, atidarytus skirtukus, automatinio užpildymo formos įrašus (pvz., vardą, adresą ir telefono numerį), mokėjimo informaciją ir kitus duomenų tipus. naudojate su šia paskyra.</a:t>
            </a:r>
            <a:endParaRPr lang="lv-LV" dirty="0">
              <a:latin typeface="Calibri" panose="020F0502020204030204" pitchFamily="34" charset="0"/>
              <a:ea typeface="Calibri" panose="020F0502020204030204" pitchFamily="34" charset="0"/>
              <a:cs typeface="Calibri" panose="020F0502020204030204" pitchFamily="34" charset="0"/>
            </a:endParaRPr>
          </a:p>
        </p:txBody>
      </p:sp>
      <p:sp>
        <p:nvSpPr>
          <p:cNvPr id="4" name="Slaida numura vietturis 3"/>
          <p:cNvSpPr>
            <a:spLocks noGrp="1"/>
          </p:cNvSpPr>
          <p:nvPr>
            <p:ph type="sldNum" sz="quarter" idx="5"/>
          </p:nvPr>
        </p:nvSpPr>
        <p:spPr/>
        <p:txBody>
          <a:bodyPr/>
          <a:lstStyle/>
          <a:p>
            <a:fld id="{E9704571-EF97-419C-A110-87F96F2DEFD5}" type="slidenum">
              <a:rPr lang="lv-LV" smtClean="0"/>
              <a:t>3</a:t>
            </a:fld>
            <a:endParaRPr lang="lv-LV"/>
          </a:p>
        </p:txBody>
      </p:sp>
    </p:spTree>
    <p:extLst>
      <p:ext uri="{BB962C8B-B14F-4D97-AF65-F5344CB8AC3E}">
        <p14:creationId xmlns:p14="http://schemas.microsoft.com/office/powerpoint/2010/main" val="109264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Skirtukų atidarymas ir tvarkymas:</a:t>
            </a:r>
          </a:p>
          <a:p>
            <a:r>
              <a:rPr lang="lt-LT" dirty="0"/>
              <a:t>Skirtukų atidarymas: spustelėkite mygtuką „+“ arba naudokite sparčiuosius klavišus (Ctrl + T), kad atidarytumėte naują skirtuką. Norėdami atidaryti nuorodą naujame skirtuke, dešiniuoju pelės mygtuku spustelėkite nuorodą ir pasirinkite „Atidaryti nuorodą naujame skirtuke“.</a:t>
            </a:r>
          </a:p>
          <a:p>
            <a:r>
              <a:rPr lang="lt-LT" dirty="0"/>
              <a:t>Skirtukų tvarkymas: spustelėkite skirtuką, kad perjungtumėte juos. Norėdami uždaryti skirtuką, spustelėkite „X“ skirtuke arba naudokite sparčiuosius klavišus (Ctrl + W).</a:t>
            </a:r>
          </a:p>
          <a:p>
            <a:endParaRPr lang="lt-LT" dirty="0"/>
          </a:p>
          <a:p>
            <a:r>
              <a:rPr lang="lt-LT" dirty="0"/>
              <a:t>Adreso juostos naudojimas žiniatinklio paieškoms ir URL įvedimui:</a:t>
            </a:r>
          </a:p>
          <a:p>
            <a:r>
              <a:rPr lang="lt-LT" dirty="0"/>
              <a:t>Žiniatinklio paieškos:</a:t>
            </a:r>
          </a:p>
          <a:p>
            <a:r>
              <a:rPr lang="lt-LT" dirty="0"/>
              <a:t>Įveskite paieškos užklausas tiesiai į adreso juostą ir paspauskite Enter. Rezultatai bus rodomi naudojant numatytąjį paieškos variklį.</a:t>
            </a:r>
          </a:p>
          <a:p>
            <a:r>
              <a:rPr lang="lt-LT" dirty="0"/>
              <a:t>URL įvedimas: įveskite svetainės URL į adreso juostą ir paspauskite Enter, kad pereitumėte tiesiai į svetainę.</a:t>
            </a:r>
            <a:endParaRPr lang="lv-LV" dirty="0"/>
          </a:p>
          <a:p>
            <a:endParaRPr lang="lv-LV" dirty="0"/>
          </a:p>
          <a:p>
            <a:endParaRPr lang="lv-LV" dirty="0"/>
          </a:p>
        </p:txBody>
      </p:sp>
      <p:sp>
        <p:nvSpPr>
          <p:cNvPr id="4" name="Slaida numura vietturis 3"/>
          <p:cNvSpPr>
            <a:spLocks noGrp="1"/>
          </p:cNvSpPr>
          <p:nvPr>
            <p:ph type="sldNum" sz="quarter" idx="5"/>
          </p:nvPr>
        </p:nvSpPr>
        <p:spPr/>
        <p:txBody>
          <a:bodyPr/>
          <a:lstStyle/>
          <a:p>
            <a:fld id="{E9704571-EF97-419C-A110-87F96F2DEFD5}" type="slidenum">
              <a:rPr lang="lv-LV" smtClean="0"/>
              <a:t>4</a:t>
            </a:fld>
            <a:endParaRPr lang="lv-LV"/>
          </a:p>
        </p:txBody>
      </p:sp>
    </p:spTree>
    <p:extLst>
      <p:ext uri="{BB962C8B-B14F-4D97-AF65-F5344CB8AC3E}">
        <p14:creationId xmlns:p14="http://schemas.microsoft.com/office/powerpoint/2010/main" val="326922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1" dirty="0"/>
              <a:t>Norėdami pakeisti numatytąjį paieškos variklį „Microsoft Edge“:</a:t>
            </a:r>
          </a:p>
          <a:p>
            <a:r>
              <a:rPr lang="lt-LT" b="1" dirty="0"/>
              <a:t>Pasirinkite Nustatymai ir daugiau &gt; Nustatymai</a:t>
            </a:r>
          </a:p>
          <a:p>
            <a:r>
              <a:rPr lang="lt-LT" b="1" dirty="0"/>
              <a:t>Pasirinkite Privatumas, paieška ir paslaugos.</a:t>
            </a:r>
          </a:p>
          <a:p>
            <a:r>
              <a:rPr lang="lt-LT" b="1" dirty="0"/>
              <a:t>Slinkite iki galo iki skilties Paslaugos ir pasirinkite Adreso juostą ir ieškokite.</a:t>
            </a:r>
          </a:p>
          <a:p>
            <a:r>
              <a:rPr lang="lt-LT" b="1" dirty="0"/>
              <a:t>Pasirinkite pageidaujamą paieškos variklį iš paieškos variklio, naudojamo adreso juostos meniu.</a:t>
            </a:r>
          </a:p>
          <a:p>
            <a:endParaRPr lang="lt-LT" b="1" dirty="0"/>
          </a:p>
          <a:p>
            <a:r>
              <a:rPr lang="lt-LT" b="1" dirty="0"/>
              <a:t>Numatytasis „Microsoft Edge“ paieškos variklis yra „Bing“. „Bing“ yra „Microsoft“ sukurta ir valdoma žiniatinklio paieškos variklis, kuris yra platforma, skirta vartotojams internete ieškoti įvairios informacijos. 2009 m. pristatyta „Bing“ konkuruoja su kitais pagrindiniais paieškos varikliais, pvz., „Google“, teikdama vartotojams paieškos rezultatus, apimančius tinklalapius, vaizdus, vaizdo įrašus ir naujienų straipsnius. Svarbios „Bing“ funkcijos yra vizualiai patraukli sąsaja, vaizdinės paieškos parinktis, leidžianti vartotojams ieškoti naudojant vaizdus, ir vertimo įrankis. Be to, „Bing“ siūlo tokias paslaugas kaip „Bing Maps“ ir atlygio programa, kurioje vartotojai gali kaupti taškus už įvairią veiklą platformoje. Nors „Google“ tebėra dominuojantis paieškos variklis visame pasaulyje, „Bing“ toliau vystosi, tarnauja kaip numatytasis „Microsoft Edge“ paieškos variklis ir integruojamas į įvairius „Microsoft“ produktus.</a:t>
            </a:r>
            <a:endParaRPr lang="lv-LV" dirty="0"/>
          </a:p>
        </p:txBody>
      </p:sp>
      <p:sp>
        <p:nvSpPr>
          <p:cNvPr id="4" name="Slaida numura vietturis 3"/>
          <p:cNvSpPr>
            <a:spLocks noGrp="1"/>
          </p:cNvSpPr>
          <p:nvPr>
            <p:ph type="sldNum" sz="quarter" idx="5"/>
          </p:nvPr>
        </p:nvSpPr>
        <p:spPr/>
        <p:txBody>
          <a:bodyPr/>
          <a:lstStyle/>
          <a:p>
            <a:fld id="{E9704571-EF97-419C-A110-87F96F2DEFD5}" type="slidenum">
              <a:rPr lang="lv-LV" smtClean="0"/>
              <a:t>5</a:t>
            </a:fld>
            <a:endParaRPr lang="lv-LV"/>
          </a:p>
        </p:txBody>
      </p:sp>
    </p:spTree>
    <p:extLst>
      <p:ext uri="{BB962C8B-B14F-4D97-AF65-F5344CB8AC3E}">
        <p14:creationId xmlns:p14="http://schemas.microsoft.com/office/powerpoint/2010/main" val="718371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b="1" dirty="0"/>
              <a:t>Naršymo istorijos tvarkymas</a:t>
            </a:r>
          </a:p>
          <a:p>
            <a:r>
              <a:rPr lang="lt-LT" b="1" dirty="0"/>
              <a:t>Spustelėkite tris horizontalius taškus viršutiniame dešiniajame „Edge“ lango kampe, kad atidarytumėte meniu. Užveskite pelės žymeklį virš „Istorija“, kad pamatytumėte neseniai aplankytų svetainių sąrašą.</a:t>
            </a:r>
          </a:p>
          <a:p>
            <a:r>
              <a:rPr lang="lt-LT" b="1" dirty="0"/>
              <a:t>Naršymo istorijos išvalymas: spustelėkite „Išvalyti naršymo duomenis“, kad atidarytumėte istorijos išvalymo nustatymus.</a:t>
            </a:r>
          </a:p>
          <a:p>
            <a:r>
              <a:rPr lang="lt-LT" b="1" dirty="0"/>
              <a:t>Pasirinkite laiko intervalą, kurio istoriją norite išvalyti (pvz., paskutinę valandą, paskutines 24 valandas, paskutines 7 dienas arba visą laiką).</a:t>
            </a:r>
          </a:p>
          <a:p>
            <a:r>
              <a:rPr lang="lt-LT" b="1" dirty="0"/>
              <a:t>Pasirinkite norimų išvalyti duomenų tipus, pvz., naršymo istoriją, slapukus ir talpykloje saugomus vaizdus.</a:t>
            </a:r>
          </a:p>
          <a:p>
            <a:endParaRPr lang="lt-LT" b="1" dirty="0"/>
          </a:p>
          <a:p>
            <a:r>
              <a:rPr lang="lt-LT" b="1" dirty="0"/>
              <a:t>Konkrečių svetainių pašalinimas: norėdami pašalinti konkrečias svetaines iš istorijos, eikite į meniu „Istorija“. Dešiniuoju pelės mygtuku spustelėkite svetainę, kurią norite pašalinti, ir pasirinkite „Ištrinti“.</a:t>
            </a:r>
          </a:p>
          <a:p>
            <a:endParaRPr lang="lt-LT" b="1" dirty="0"/>
          </a:p>
          <a:p>
            <a:r>
              <a:rPr lang="lt-LT" b="1" dirty="0"/>
              <a:t>Rekomendacija!</a:t>
            </a:r>
          </a:p>
          <a:p>
            <a:r>
              <a:rPr lang="lt-LT" b="1" dirty="0"/>
              <a:t>„InPrivate“ naršymo naudojimas: atidarykite „InPrivate“ naršymo langą spustelėdami tris horizontalius taškus ir pasirinkę „Naujas InPrivate langas“. „InPrivate“ naršymas užtikrina, kad jūsų naršymo istorija, paieškos istorija ir formos duomenys nebus išsaugoti.</a:t>
            </a:r>
            <a:endParaRPr lang="lv-LV" dirty="0"/>
          </a:p>
        </p:txBody>
      </p:sp>
      <p:sp>
        <p:nvSpPr>
          <p:cNvPr id="4" name="Slaida numura vietturis 3"/>
          <p:cNvSpPr>
            <a:spLocks noGrp="1"/>
          </p:cNvSpPr>
          <p:nvPr>
            <p:ph type="sldNum" sz="quarter" idx="5"/>
          </p:nvPr>
        </p:nvSpPr>
        <p:spPr/>
        <p:txBody>
          <a:bodyPr/>
          <a:lstStyle/>
          <a:p>
            <a:fld id="{E9704571-EF97-419C-A110-87F96F2DEFD5}" type="slidenum">
              <a:rPr lang="lv-LV" smtClean="0"/>
              <a:t>6</a:t>
            </a:fld>
            <a:endParaRPr lang="lv-LV"/>
          </a:p>
        </p:txBody>
      </p:sp>
    </p:spTree>
    <p:extLst>
      <p:ext uri="{BB962C8B-B14F-4D97-AF65-F5344CB8AC3E}">
        <p14:creationId xmlns:p14="http://schemas.microsoft.com/office/powerpoint/2010/main" val="385945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GB" sz="1200" kern="1200" dirty="0" err="1">
                <a:solidFill>
                  <a:schemeClr val="tx1"/>
                </a:solidFill>
                <a:effectLst/>
                <a:latin typeface="+mn-lt"/>
                <a:ea typeface="+mn-ea"/>
                <a:cs typeface="+mn-cs"/>
              </a:rPr>
              <a:t>Žymių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išsaugojimas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praktiška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daug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taupanti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priemonė</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padedanti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geriau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organizuoti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suasmeninti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efektyviau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naršyti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internete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Nesvarbu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a:t>
            </a:r>
            <a:r>
              <a:rPr lang="en-GB" sz="1200" kern="1200" dirty="0">
                <a:solidFill>
                  <a:schemeClr val="tx1"/>
                </a:solidFill>
                <a:effectLst/>
                <a:latin typeface="+mn-lt"/>
                <a:ea typeface="+mn-ea"/>
                <a:cs typeface="+mn-cs"/>
              </a:rPr>
              <a:t> tai </a:t>
            </a:r>
            <a:r>
              <a:rPr lang="en-GB" sz="1200" kern="1200" dirty="0" err="1">
                <a:solidFill>
                  <a:schemeClr val="tx1"/>
                </a:solidFill>
                <a:effectLst/>
                <a:latin typeface="+mn-lt"/>
                <a:ea typeface="+mn-ea"/>
                <a:cs typeface="+mn-cs"/>
              </a:rPr>
              <a:t>asmeniniam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naudojimui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projektų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valdymui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bendradarbiavimui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žymės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vertingas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įrankis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optimizuojant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naršymą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didžiulėje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interneto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erdvėje</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Eikite</a:t>
            </a:r>
            <a:r>
              <a:rPr lang="en-GB" sz="1200" kern="1200" dirty="0">
                <a:solidFill>
                  <a:schemeClr val="tx1"/>
                </a:solidFill>
                <a:effectLst/>
                <a:latin typeface="+mn-lt"/>
                <a:ea typeface="+mn-ea"/>
                <a:cs typeface="+mn-cs"/>
              </a:rPr>
              <a:t> į </a:t>
            </a:r>
            <a:r>
              <a:rPr lang="en-GB" sz="1200" kern="1200" dirty="0" err="1">
                <a:solidFill>
                  <a:schemeClr val="tx1"/>
                </a:solidFill>
                <a:effectLst/>
                <a:latin typeface="+mn-lt"/>
                <a:ea typeface="+mn-ea"/>
                <a:cs typeface="+mn-cs"/>
              </a:rPr>
              <a:t>svetainę</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kurią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norite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pažymėti</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Spustelėkite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žvaigždės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piktogramą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esančią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adreso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juostoje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Ši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piktograma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naudojama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žymėjimui</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Pridėti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parankinių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pasirodys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mažas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langas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Galite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pasirinkti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pridėti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žymę</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Mėgstamiausių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juostos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galėtumėte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greitai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pasiekti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pasirinkti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kitą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aplanką</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Tvarkymas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redagavimas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norėdami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tvarkyti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redaguoti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žymes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spustelėkite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horizontalius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taškus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viršutiniame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dešiniajame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lango</a:t>
            </a:r>
            <a:r>
              <a:rPr lang="en-GB" sz="1200" kern="1200" dirty="0">
                <a:solidFill>
                  <a:schemeClr val="tx1"/>
                </a:solidFill>
                <a:effectLst/>
                <a:latin typeface="+mn-lt"/>
                <a:ea typeface="+mn-ea"/>
                <a:cs typeface="+mn-cs"/>
              </a:rPr>
              <a:t> „Edge“ </a:t>
            </a:r>
            <a:r>
              <a:rPr lang="en-GB" sz="1200" kern="1200" dirty="0" err="1">
                <a:solidFill>
                  <a:schemeClr val="tx1"/>
                </a:solidFill>
                <a:effectLst/>
                <a:latin typeface="+mn-lt"/>
                <a:ea typeface="+mn-ea"/>
                <a:cs typeface="+mn-cs"/>
              </a:rPr>
              <a:t>kampe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atidarytumėte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meniu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Eikite</a:t>
            </a:r>
            <a:r>
              <a:rPr lang="en-GB" sz="1200" kern="1200" dirty="0">
                <a:solidFill>
                  <a:schemeClr val="tx1"/>
                </a:solidFill>
                <a:effectLst/>
                <a:latin typeface="+mn-lt"/>
                <a:ea typeface="+mn-ea"/>
                <a:cs typeface="+mn-cs"/>
              </a:rPr>
              <a:t> į „</a:t>
            </a:r>
            <a:r>
              <a:rPr lang="en-GB" sz="1200" kern="1200" dirty="0" err="1">
                <a:solidFill>
                  <a:schemeClr val="tx1"/>
                </a:solidFill>
                <a:effectLst/>
                <a:latin typeface="+mn-lt"/>
                <a:ea typeface="+mn-ea"/>
                <a:cs typeface="+mn-cs"/>
              </a:rPr>
              <a:t>Mėgstamiausi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pasirinkite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Tvarkyti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parankinius</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Atidarykite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parankinių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meniu</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Spustelėkite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horizontalius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taškus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viršutiniame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dešiniajame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kampe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pasirinkite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Mėgstamiausi</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Spustelėkite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Pridėti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aplanką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sukurtumėte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naują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žymių</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aplanką</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Įveskite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aplanko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pavadinimą</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Išsaugodami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žymę</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išskleidžiamajame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meniu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pasirinkite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naujai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sukurtą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aplanką</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Skiltyje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Tvarkyti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parankinius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galite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pertvarkyti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žymes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aplankus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vilkdami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juos</a:t>
            </a:r>
            <a:r>
              <a:rPr lang="en-GB" sz="1200" kern="1200" dirty="0">
                <a:solidFill>
                  <a:schemeClr val="tx1"/>
                </a:solidFill>
                <a:effectLst/>
                <a:latin typeface="+mn-lt"/>
                <a:ea typeface="+mn-ea"/>
                <a:cs typeface="+mn-cs"/>
              </a:rPr>
              <a:t> į </a:t>
            </a:r>
            <a:r>
              <a:rPr lang="en-GB" sz="1200" kern="1200" dirty="0" err="1">
                <a:solidFill>
                  <a:schemeClr val="tx1"/>
                </a:solidFill>
                <a:effectLst/>
                <a:latin typeface="+mn-lt"/>
                <a:ea typeface="+mn-ea"/>
                <a:cs typeface="+mn-cs"/>
              </a:rPr>
              <a:t>norimą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vietą</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Dešiniuoju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pelės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mygtuku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spustelėkite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žymę</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aplanką</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ištrintumėte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pervardytumėte</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Font typeface="+mj-lt"/>
              <a:buNone/>
            </a:pPr>
            <a:endParaRPr lang="en-US" dirty="0"/>
          </a:p>
        </p:txBody>
      </p:sp>
      <p:sp>
        <p:nvSpPr>
          <p:cNvPr id="4" name="Slaida numura vietturis 3"/>
          <p:cNvSpPr>
            <a:spLocks noGrp="1"/>
          </p:cNvSpPr>
          <p:nvPr>
            <p:ph type="sldNum" sz="quarter" idx="5"/>
          </p:nvPr>
        </p:nvSpPr>
        <p:spPr/>
        <p:txBody>
          <a:bodyPr/>
          <a:lstStyle/>
          <a:p>
            <a:fld id="{E9704571-EF97-419C-A110-87F96F2DEFD5}" type="slidenum">
              <a:rPr lang="lv-LV" smtClean="0"/>
              <a:t>7</a:t>
            </a:fld>
            <a:endParaRPr lang="lv-LV"/>
          </a:p>
        </p:txBody>
      </p:sp>
    </p:spTree>
    <p:extLst>
      <p:ext uri="{BB962C8B-B14F-4D97-AF65-F5344CB8AC3E}">
        <p14:creationId xmlns:p14="http://schemas.microsoft.com/office/powerpoint/2010/main" val="244065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latin typeface="Calibri" panose="020F0502020204030204" pitchFamily="34" charset="0"/>
                <a:ea typeface="Calibri" panose="020F0502020204030204" pitchFamily="34" charset="0"/>
                <a:cs typeface="Calibri" panose="020F0502020204030204" pitchFamily="34" charset="0"/>
              </a:rPr>
              <a:t>Saugos funkcijos:</a:t>
            </a:r>
          </a:p>
          <a:p>
            <a:r>
              <a:rPr lang="lt-LT" dirty="0">
                <a:latin typeface="Calibri" panose="020F0502020204030204" pitchFamily="34" charset="0"/>
                <a:ea typeface="Calibri" panose="020F0502020204030204" pitchFamily="34" charset="0"/>
                <a:cs typeface="Calibri" panose="020F0502020204030204" pitchFamily="34" charset="0"/>
              </a:rPr>
              <a:t>„Microsoft Defender SmartScreen“: ši saugos funkcija, integruota į „Microsoft Edge“, identifikuoja ir blokuoja galimai kenkėjiškas svetaines, siūlydama apsaugą nuo sukčiavimo sukčiavimo ir kenkėjiškų programų grėsmių.</a:t>
            </a:r>
          </a:p>
          <a:p>
            <a:r>
              <a:rPr lang="lt-LT" dirty="0">
                <a:latin typeface="Calibri" panose="020F0502020204030204" pitchFamily="34" charset="0"/>
                <a:ea typeface="Calibri" panose="020F0502020204030204" pitchFamily="34" charset="0"/>
                <a:cs typeface="Calibri" panose="020F0502020204030204" pitchFamily="34" charset="0"/>
              </a:rPr>
              <a:t>Slaptažodžių stebėjimas: šis įrankis reguliariai tikrina išsaugotus slaptažodžius, ar nėra duomenų pažeidimų, ir įspėja, jei slaptažodžiai yra pažeisti, todėl galite nedelsiant imtis veiksmų, kad apsaugotumėte paskyras.</a:t>
            </a:r>
          </a:p>
          <a:p>
            <a:r>
              <a:rPr lang="lt-LT" dirty="0">
                <a:latin typeface="Calibri" panose="020F0502020204030204" pitchFamily="34" charset="0"/>
                <a:ea typeface="Calibri" panose="020F0502020204030204" pitchFamily="34" charset="0"/>
                <a:cs typeface="Calibri" panose="020F0502020204030204" pitchFamily="34" charset="0"/>
              </a:rPr>
              <a:t>Slaptažodžio būklė: padidinkite saugą internete, patikrindami, ar slaptažodžiai pakartotinai naudojami keliose svetainėse, ir nustatydami, ar slaptažodžiai nebuvo susiję su duomenų pažeidimais, taip skatindami geresnę slaptažodžių higieną.</a:t>
            </a:r>
          </a:p>
          <a:p>
            <a:endParaRPr lang="lt-LT" dirty="0">
              <a:latin typeface="Calibri" panose="020F0502020204030204" pitchFamily="34" charset="0"/>
              <a:ea typeface="Calibri" panose="020F0502020204030204" pitchFamily="34" charset="0"/>
              <a:cs typeface="Calibri" panose="020F0502020204030204" pitchFamily="34" charset="0"/>
            </a:endParaRPr>
          </a:p>
          <a:p>
            <a:r>
              <a:rPr lang="lt-LT" dirty="0">
                <a:latin typeface="Calibri" panose="020F0502020204030204" pitchFamily="34" charset="0"/>
                <a:ea typeface="Calibri" panose="020F0502020204030204" pitchFamily="34" charset="0"/>
                <a:cs typeface="Calibri" panose="020F0502020204030204" pitchFamily="34" charset="0"/>
              </a:rPr>
              <a:t>Automatinis pildymas:</a:t>
            </a:r>
          </a:p>
          <a:p>
            <a:r>
              <a:rPr lang="lt-LT" dirty="0">
                <a:latin typeface="Calibri" panose="020F0502020204030204" pitchFamily="34" charset="0"/>
                <a:ea typeface="Calibri" panose="020F0502020204030204" pitchFamily="34" charset="0"/>
                <a:cs typeface="Calibri" panose="020F0502020204030204" pitchFamily="34" charset="0"/>
              </a:rPr>
              <a:t>Išmanusis automatinis pildymas: „Microsoft Edge“ automatinio pildymo funkcija siūlo užpildyti internetinių formų laukus, supaprastindama informacijos, tokios kaip vardas, el. pašto adresas ir adresai, įvedimo procesą. Tai padidina efektyvumą paprastu rodyklės dešinėn arba skirtuko paspaudimu.</a:t>
            </a:r>
          </a:p>
          <a:p>
            <a:endParaRPr lang="lt-LT" dirty="0">
              <a:latin typeface="Calibri" panose="020F0502020204030204" pitchFamily="34" charset="0"/>
              <a:ea typeface="Calibri" panose="020F0502020204030204" pitchFamily="34" charset="0"/>
              <a:cs typeface="Calibri" panose="020F0502020204030204" pitchFamily="34" charset="0"/>
            </a:endParaRPr>
          </a:p>
          <a:p>
            <a:r>
              <a:rPr lang="lt-LT" dirty="0">
                <a:latin typeface="Calibri" panose="020F0502020204030204" pitchFamily="34" charset="0"/>
                <a:ea typeface="Calibri" panose="020F0502020204030204" pitchFamily="34" charset="0"/>
                <a:cs typeface="Calibri" panose="020F0502020204030204" pitchFamily="34" charset="0"/>
              </a:rPr>
              <a:t>Svetainės apsauga nuo rašybos klaidų:</a:t>
            </a:r>
          </a:p>
          <a:p>
            <a:r>
              <a:rPr lang="lt-LT" dirty="0">
                <a:latin typeface="Calibri" panose="020F0502020204030204" pitchFamily="34" charset="0"/>
                <a:ea typeface="Calibri" panose="020F0502020204030204" pitchFamily="34" charset="0"/>
                <a:cs typeface="Calibri" panose="020F0502020204030204" pitchFamily="34" charset="0"/>
              </a:rPr>
              <a:t>Apsauga nuo sukčiavimo: „Microsoft Edge“ apima svetainės apsaugą nuo rašybos klaidų, kad apsisaugotų nuo sukčiavimo, sukčiavimo, kenkėjiškų programų ir kitų aferų. Ši funkcija padeda užtikrinti, kad pateksite į numatytas, teisėtas svetaines ir apsaugo jus nuo galimų grėsmių.</a:t>
            </a:r>
          </a:p>
          <a:p>
            <a:endParaRPr lang="lt-LT" dirty="0">
              <a:latin typeface="Calibri" panose="020F0502020204030204" pitchFamily="34" charset="0"/>
              <a:ea typeface="Calibri" panose="020F0502020204030204" pitchFamily="34" charset="0"/>
              <a:cs typeface="Calibri" panose="020F0502020204030204" pitchFamily="34" charset="0"/>
            </a:endParaRPr>
          </a:p>
          <a:p>
            <a:r>
              <a:rPr lang="lt-LT" dirty="0">
                <a:latin typeface="Calibri" panose="020F0502020204030204" pitchFamily="34" charset="0"/>
                <a:ea typeface="Calibri" panose="020F0502020204030204" pitchFamily="34" charset="0"/>
                <a:cs typeface="Calibri" panose="020F0502020204030204" pitchFamily="34" charset="0"/>
              </a:rPr>
              <a:t>Stebėjimo prevencija:</a:t>
            </a:r>
          </a:p>
          <a:p>
            <a:r>
              <a:rPr lang="lt-LT" dirty="0">
                <a:latin typeface="Calibri" panose="020F0502020204030204" pitchFamily="34" charset="0"/>
                <a:ea typeface="Calibri" panose="020F0502020204030204" pitchFamily="34" charset="0"/>
                <a:cs typeface="Calibri" panose="020F0502020204030204" pitchFamily="34" charset="0"/>
              </a:rPr>
              <a:t>Sekimo priemonių supratimas: stebėjimo priemonės naudojamos svetainėse duomenims apie jūsų naršymą rinkti, dažnai prisidedant prie suasmenintų skelbimų ir funkcijų, pvz., komentarų ir bendrinimo.</a:t>
            </a:r>
          </a:p>
          <a:p>
            <a:endParaRPr lang="lt-LT" dirty="0">
              <a:latin typeface="Calibri" panose="020F0502020204030204" pitchFamily="34" charset="0"/>
              <a:ea typeface="Calibri" panose="020F0502020204030204" pitchFamily="34" charset="0"/>
              <a:cs typeface="Calibri" panose="020F0502020204030204" pitchFamily="34" charset="0"/>
            </a:endParaRPr>
          </a:p>
          <a:p>
            <a:r>
              <a:rPr lang="lt-LT" dirty="0">
                <a:latin typeface="Calibri" panose="020F0502020204030204" pitchFamily="34" charset="0"/>
                <a:ea typeface="Calibri" panose="020F0502020204030204" pitchFamily="34" charset="0"/>
                <a:cs typeface="Calibri" panose="020F0502020204030204" pitchFamily="34" charset="0"/>
              </a:rPr>
              <a:t>Stebėjimo priemonių valdymas: „Microsoft Edge“ suteikia vartotojams galimybę valdyti stebėjimo priemones, todėl jie gali pasirinkti iš trijų sekimo prevencijos lygių – pagrindinio, subalansuoto ir griežto. Tai suteikia vartotojams galimybę nuspręsti, kuriuos stebėjimo įrenginius blokuoti, ir padidina bendrą privatumą naršant.</a:t>
            </a:r>
            <a:endParaRPr lang="lv-LV" dirty="0">
              <a:latin typeface="Calibri" panose="020F0502020204030204" pitchFamily="34" charset="0"/>
              <a:ea typeface="Calibri" panose="020F0502020204030204" pitchFamily="34" charset="0"/>
              <a:cs typeface="Calibri" panose="020F0502020204030204" pitchFamily="34" charset="0"/>
            </a:endParaRPr>
          </a:p>
        </p:txBody>
      </p:sp>
      <p:sp>
        <p:nvSpPr>
          <p:cNvPr id="4" name="Slaida numura vietturis 3"/>
          <p:cNvSpPr>
            <a:spLocks noGrp="1"/>
          </p:cNvSpPr>
          <p:nvPr>
            <p:ph type="sldNum" sz="quarter" idx="5"/>
          </p:nvPr>
        </p:nvSpPr>
        <p:spPr/>
        <p:txBody>
          <a:bodyPr/>
          <a:lstStyle/>
          <a:p>
            <a:fld id="{E9704571-EF97-419C-A110-87F96F2DEFD5}" type="slidenum">
              <a:rPr lang="lv-LV" smtClean="0"/>
              <a:t>8</a:t>
            </a:fld>
            <a:endParaRPr lang="lv-LV"/>
          </a:p>
        </p:txBody>
      </p:sp>
    </p:spTree>
    <p:extLst>
      <p:ext uri="{BB962C8B-B14F-4D97-AF65-F5344CB8AC3E}">
        <p14:creationId xmlns:p14="http://schemas.microsoft.com/office/powerpoint/2010/main" val="311243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t-LT" dirty="0"/>
              <a:t>Padalintas ekranas:</a:t>
            </a:r>
          </a:p>
          <a:p>
            <a:r>
              <a:rPr lang="lt-LT" dirty="0"/>
              <a:t>Vienalaikis kelių užduočių atlikimas: „Microsoft Edge“ pristato padalinto ekrano funkciją, leidžiančią vartotojams vienu metu atlikti kelias užduotis dviejuose šalia esančiuose ekranuose viename naršymo skirtuke. Tai padidina produktyvumą, nes palengvina efektyvų kelių užduočių atlikimą.</a:t>
            </a:r>
          </a:p>
          <a:p>
            <a:r>
              <a:rPr lang="lt-LT" dirty="0"/>
              <a:t>Aktyvinimas: norėdami įjungti padalintą ekraną, vartotojai gali pasirinkti specialią Split Screen piktogramą, esančią įrankių juostoje. Ši piktograma suaktyvina greta esantį vaizdą, kad būtų galima patobulinti užduočių valdymą.</a:t>
            </a:r>
          </a:p>
          <a:p>
            <a:r>
              <a:rPr lang="lt-LT" dirty="0"/>
              <a:t>Dvi svetainės viename skirtuke: vartotojai gali padalyti vieną naršymo skirtuką, kad vienu metu būtų rodomos dvi skirtingos svetainės ir su jomis sąveikaujama, supaprastinamos darbo eigos ir lengviau lyginama arba pateikiama informacija.</a:t>
            </a:r>
          </a:p>
          <a:p>
            <a:r>
              <a:rPr lang="lt-LT" dirty="0"/>
              <a:t>Išėjimas iš padalinto ekrano: norėdami išeiti iš padalinto ekrano režimo, vartotojai gali pasirinkti parinktį „Uždaryti padalintą ekraną (X)“, esančią viršutiniame dešiniajame aktyvaus ekrano kampe. Tai grąžina naršymo skirtuką į standartinį rodinį.</a:t>
            </a:r>
          </a:p>
          <a:p>
            <a:endParaRPr lang="lt-LT" dirty="0"/>
          </a:p>
          <a:p>
            <a:r>
              <a:rPr lang="lt-LT" dirty="0"/>
              <a:t>Aktyvaus ekrano indikatoriai:</a:t>
            </a:r>
          </a:p>
          <a:p>
            <a:r>
              <a:rPr lang="lt-LT" dirty="0"/>
              <a:t>Skirtuko aprašymas dinamiškai atspindi aktyvaus ekrano pavadinimą, aiškiai identifikuodamas.</a:t>
            </a:r>
          </a:p>
          <a:p>
            <a:r>
              <a:rPr lang="lt-LT" dirty="0"/>
              <a:t>Mėlynas kontūras išryškina aktyvųjį ekraną ir suteikia vaizdinį užuominą, kad būtų galima lengvai atskirti du šalia esančius vaizdus.</a:t>
            </a:r>
          </a:p>
          <a:p>
            <a:r>
              <a:rPr lang="lt-LT" dirty="0"/>
              <a:t>„Microsoft Edge“ funkcija „Split Screen“ sukurta taip, kad būtų užtikrintas sklandus ir efektyvus kelių užduočių atlikimas, leidžiantis vartotojams vienu metu valdyti dvi svetaines ir su jomis bendrauti viename naršymo skirtuke.</a:t>
            </a:r>
            <a:endParaRPr lang="lv-LV" dirty="0"/>
          </a:p>
        </p:txBody>
      </p:sp>
      <p:sp>
        <p:nvSpPr>
          <p:cNvPr id="4" name="Slaida numura vietturis 3"/>
          <p:cNvSpPr>
            <a:spLocks noGrp="1"/>
          </p:cNvSpPr>
          <p:nvPr>
            <p:ph type="sldNum" sz="quarter" idx="5"/>
          </p:nvPr>
        </p:nvSpPr>
        <p:spPr/>
        <p:txBody>
          <a:bodyPr/>
          <a:lstStyle/>
          <a:p>
            <a:fld id="{E9704571-EF97-419C-A110-87F96F2DEFD5}" type="slidenum">
              <a:rPr lang="lv-LV" smtClean="0"/>
              <a:t>9</a:t>
            </a:fld>
            <a:endParaRPr lang="lv-LV"/>
          </a:p>
        </p:txBody>
      </p:sp>
    </p:spTree>
    <p:extLst>
      <p:ext uri="{BB962C8B-B14F-4D97-AF65-F5344CB8AC3E}">
        <p14:creationId xmlns:p14="http://schemas.microsoft.com/office/powerpoint/2010/main" val="315282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79D5-11C9-C82E-FA62-0B51371FF6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V"/>
          </a:p>
        </p:txBody>
      </p:sp>
      <p:sp>
        <p:nvSpPr>
          <p:cNvPr id="3" name="Subtitle 2">
            <a:extLst>
              <a:ext uri="{FF2B5EF4-FFF2-40B4-BE49-F238E27FC236}">
                <a16:creationId xmlns:a16="http://schemas.microsoft.com/office/drawing/2014/main" id="{13176899-C3AA-85DC-9FCC-94E764BFF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8CA2E452-8F4F-8647-8551-40452C0DF3FB}"/>
              </a:ext>
            </a:extLst>
          </p:cNvPr>
          <p:cNvSpPr>
            <a:spLocks noGrp="1"/>
          </p:cNvSpPr>
          <p:nvPr>
            <p:ph type="dt" sz="half" idx="10"/>
          </p:nvPr>
        </p:nvSpPr>
        <p:spPr/>
        <p:txBody>
          <a:bodyPr/>
          <a:lstStyle/>
          <a:p>
            <a:fld id="{9FEA2812-5DA0-4EC3-BB24-9FBDE259649F}" type="datetime1">
              <a:rPr lang="LID4096" smtClean="0"/>
              <a:t>07/11/2024</a:t>
            </a:fld>
            <a:endParaRPr lang="en-LV"/>
          </a:p>
        </p:txBody>
      </p:sp>
      <p:sp>
        <p:nvSpPr>
          <p:cNvPr id="5" name="Footer Placeholder 4">
            <a:extLst>
              <a:ext uri="{FF2B5EF4-FFF2-40B4-BE49-F238E27FC236}">
                <a16:creationId xmlns:a16="http://schemas.microsoft.com/office/drawing/2014/main" id="{39FBAC98-23F1-8DDE-512F-9A24CFF44778}"/>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452FEC2F-CC68-E40C-7333-212988755BF5}"/>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1487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3364-FDAE-55FC-9F2E-07C22912145E}"/>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86470492-850B-FA94-3679-AE31B09587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10A0F032-5D7E-D897-323D-A4D662AE5A7E}"/>
              </a:ext>
            </a:extLst>
          </p:cNvPr>
          <p:cNvSpPr>
            <a:spLocks noGrp="1"/>
          </p:cNvSpPr>
          <p:nvPr>
            <p:ph type="dt" sz="half" idx="10"/>
          </p:nvPr>
        </p:nvSpPr>
        <p:spPr/>
        <p:txBody>
          <a:bodyPr/>
          <a:lstStyle/>
          <a:p>
            <a:fld id="{45F83040-6C4F-4222-8527-CE7B091F656C}" type="datetime1">
              <a:rPr lang="LID4096" smtClean="0"/>
              <a:t>07/11/2024</a:t>
            </a:fld>
            <a:endParaRPr lang="en-LV"/>
          </a:p>
        </p:txBody>
      </p:sp>
      <p:sp>
        <p:nvSpPr>
          <p:cNvPr id="5" name="Footer Placeholder 4">
            <a:extLst>
              <a:ext uri="{FF2B5EF4-FFF2-40B4-BE49-F238E27FC236}">
                <a16:creationId xmlns:a16="http://schemas.microsoft.com/office/drawing/2014/main" id="{1CF21B64-7DB8-80BB-B0F9-3AE2D6168121}"/>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721B0E00-5FF6-82D4-2AD2-9D5D72477C9B}"/>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19754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7B1EA-39C7-DC02-38FE-85D22AA0F2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C2598AD8-D730-5C8B-431F-E58FE99E7D3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66F729A7-EDC7-40FA-3F45-57AF63A969AA}"/>
              </a:ext>
            </a:extLst>
          </p:cNvPr>
          <p:cNvSpPr>
            <a:spLocks noGrp="1"/>
          </p:cNvSpPr>
          <p:nvPr>
            <p:ph type="dt" sz="half" idx="10"/>
          </p:nvPr>
        </p:nvSpPr>
        <p:spPr/>
        <p:txBody>
          <a:bodyPr/>
          <a:lstStyle/>
          <a:p>
            <a:fld id="{E9F1F82A-4994-455F-87B5-883C68075584}" type="datetime1">
              <a:rPr lang="LID4096" smtClean="0"/>
              <a:t>07/11/2024</a:t>
            </a:fld>
            <a:endParaRPr lang="en-LV"/>
          </a:p>
        </p:txBody>
      </p:sp>
      <p:sp>
        <p:nvSpPr>
          <p:cNvPr id="5" name="Footer Placeholder 4">
            <a:extLst>
              <a:ext uri="{FF2B5EF4-FFF2-40B4-BE49-F238E27FC236}">
                <a16:creationId xmlns:a16="http://schemas.microsoft.com/office/drawing/2014/main" id="{DE841F3A-C884-9F3F-89A5-1A4704E2F866}"/>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98ED97C1-A448-D190-78FF-86E54C4646E5}"/>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111844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3F25-20F4-2AF0-FE6B-B338AF3A45B5}"/>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A362CC99-3B5D-514E-F21A-5C8262189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B55DF8D2-9948-1A57-A523-7F10636DEE23}"/>
              </a:ext>
            </a:extLst>
          </p:cNvPr>
          <p:cNvSpPr>
            <a:spLocks noGrp="1"/>
          </p:cNvSpPr>
          <p:nvPr>
            <p:ph type="dt" sz="half" idx="10"/>
          </p:nvPr>
        </p:nvSpPr>
        <p:spPr/>
        <p:txBody>
          <a:bodyPr/>
          <a:lstStyle/>
          <a:p>
            <a:fld id="{7D0AB28A-4EC7-43A4-90E6-26E19FFECF4B}" type="datetime1">
              <a:rPr lang="LID4096" smtClean="0"/>
              <a:t>07/11/2024</a:t>
            </a:fld>
            <a:endParaRPr lang="en-LV"/>
          </a:p>
        </p:txBody>
      </p:sp>
      <p:sp>
        <p:nvSpPr>
          <p:cNvPr id="5" name="Footer Placeholder 4">
            <a:extLst>
              <a:ext uri="{FF2B5EF4-FFF2-40B4-BE49-F238E27FC236}">
                <a16:creationId xmlns:a16="http://schemas.microsoft.com/office/drawing/2014/main" id="{DDE24039-3A35-4561-ECDE-A488507C1EA6}"/>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9B2D7F91-18F1-4FBA-5E2C-B1ED787652A0}"/>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199337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799D-204E-9018-3E0D-BEFA5C71C0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EB35F3A1-9517-F429-C015-2F67E6E96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E5F024-2746-9E59-F9CE-1CC23433A2DE}"/>
              </a:ext>
            </a:extLst>
          </p:cNvPr>
          <p:cNvSpPr>
            <a:spLocks noGrp="1"/>
          </p:cNvSpPr>
          <p:nvPr>
            <p:ph type="dt" sz="half" idx="10"/>
          </p:nvPr>
        </p:nvSpPr>
        <p:spPr/>
        <p:txBody>
          <a:bodyPr/>
          <a:lstStyle/>
          <a:p>
            <a:fld id="{B71617CD-3689-414C-BE16-B4959BBF9C6B}" type="datetime1">
              <a:rPr lang="LID4096" smtClean="0"/>
              <a:t>07/11/2024</a:t>
            </a:fld>
            <a:endParaRPr lang="en-LV"/>
          </a:p>
        </p:txBody>
      </p:sp>
      <p:sp>
        <p:nvSpPr>
          <p:cNvPr id="5" name="Footer Placeholder 4">
            <a:extLst>
              <a:ext uri="{FF2B5EF4-FFF2-40B4-BE49-F238E27FC236}">
                <a16:creationId xmlns:a16="http://schemas.microsoft.com/office/drawing/2014/main" id="{9434005F-7F88-CE92-29FB-ADCE69DB640A}"/>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5502EB58-6BBA-6506-3D2A-ADB06632E63F}"/>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376675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14-9FB4-7746-5781-F835887B72F4}"/>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0C6C2B49-9506-B02A-0483-0D3506271C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9E09D327-6C92-FAB6-5B0D-706B1794C5A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7ADF4A1A-A70E-1046-3E13-B64677832F9F}"/>
              </a:ext>
            </a:extLst>
          </p:cNvPr>
          <p:cNvSpPr>
            <a:spLocks noGrp="1"/>
          </p:cNvSpPr>
          <p:nvPr>
            <p:ph type="dt" sz="half" idx="10"/>
          </p:nvPr>
        </p:nvSpPr>
        <p:spPr/>
        <p:txBody>
          <a:bodyPr/>
          <a:lstStyle/>
          <a:p>
            <a:fld id="{90E9AD3E-3F94-4504-864D-1FD3A0BDC175}" type="datetime1">
              <a:rPr lang="LID4096" smtClean="0"/>
              <a:t>07/11/2024</a:t>
            </a:fld>
            <a:endParaRPr lang="en-LV"/>
          </a:p>
        </p:txBody>
      </p:sp>
      <p:sp>
        <p:nvSpPr>
          <p:cNvPr id="6" name="Footer Placeholder 5">
            <a:extLst>
              <a:ext uri="{FF2B5EF4-FFF2-40B4-BE49-F238E27FC236}">
                <a16:creationId xmlns:a16="http://schemas.microsoft.com/office/drawing/2014/main" id="{AD7B240D-552E-97CE-CE1C-B69E509FCB9A}"/>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A09DD578-E0B8-CD0F-1C16-E3AF6540DC24}"/>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280622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303B-3DBA-BC42-6B04-8E8F4EA0918A}"/>
              </a:ext>
            </a:extLst>
          </p:cNvPr>
          <p:cNvSpPr>
            <a:spLocks noGrp="1"/>
          </p:cNvSpPr>
          <p:nvPr>
            <p:ph type="title"/>
          </p:nvPr>
        </p:nvSpPr>
        <p:spPr>
          <a:xfrm>
            <a:off x="839788" y="365125"/>
            <a:ext cx="10515600" cy="1325563"/>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F0DBCA45-561F-EB05-BC52-5593F82BC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AEE6D9-15B7-C705-80B1-9EF4930B81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1C85C2E3-B931-4033-14FB-46ABD4D05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871787-3F87-1539-0392-921C83CC87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AA7FAA1C-9571-3E20-5253-47D306BD0372}"/>
              </a:ext>
            </a:extLst>
          </p:cNvPr>
          <p:cNvSpPr>
            <a:spLocks noGrp="1"/>
          </p:cNvSpPr>
          <p:nvPr>
            <p:ph type="dt" sz="half" idx="10"/>
          </p:nvPr>
        </p:nvSpPr>
        <p:spPr/>
        <p:txBody>
          <a:bodyPr/>
          <a:lstStyle/>
          <a:p>
            <a:fld id="{E5F16C98-8656-48E9-9E3C-5D1E7660DA4B}" type="datetime1">
              <a:rPr lang="LID4096" smtClean="0"/>
              <a:t>07/11/2024</a:t>
            </a:fld>
            <a:endParaRPr lang="en-LV"/>
          </a:p>
        </p:txBody>
      </p:sp>
      <p:sp>
        <p:nvSpPr>
          <p:cNvPr id="8" name="Footer Placeholder 7">
            <a:extLst>
              <a:ext uri="{FF2B5EF4-FFF2-40B4-BE49-F238E27FC236}">
                <a16:creationId xmlns:a16="http://schemas.microsoft.com/office/drawing/2014/main" id="{21A04226-8064-5974-29E2-38249C0CAAED}"/>
              </a:ext>
            </a:extLst>
          </p:cNvPr>
          <p:cNvSpPr>
            <a:spLocks noGrp="1"/>
          </p:cNvSpPr>
          <p:nvPr>
            <p:ph type="ftr" sz="quarter" idx="11"/>
          </p:nvPr>
        </p:nvSpPr>
        <p:spPr/>
        <p:txBody>
          <a:bodyPr/>
          <a:lstStyle/>
          <a:p>
            <a:endParaRPr lang="en-LV"/>
          </a:p>
        </p:txBody>
      </p:sp>
      <p:sp>
        <p:nvSpPr>
          <p:cNvPr id="9" name="Slide Number Placeholder 8">
            <a:extLst>
              <a:ext uri="{FF2B5EF4-FFF2-40B4-BE49-F238E27FC236}">
                <a16:creationId xmlns:a16="http://schemas.microsoft.com/office/drawing/2014/main" id="{6D3C02A1-F26F-38C6-D940-B35B57F187F5}"/>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8234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97A9-C584-2407-A921-9CF560006BF4}"/>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8D2722A9-8BC0-2BEF-93BC-C048B4C0AA29}"/>
              </a:ext>
            </a:extLst>
          </p:cNvPr>
          <p:cNvSpPr>
            <a:spLocks noGrp="1"/>
          </p:cNvSpPr>
          <p:nvPr>
            <p:ph type="dt" sz="half" idx="10"/>
          </p:nvPr>
        </p:nvSpPr>
        <p:spPr/>
        <p:txBody>
          <a:bodyPr/>
          <a:lstStyle/>
          <a:p>
            <a:fld id="{5CFA0739-C708-41FC-AC1C-3749468C1E83}" type="datetime1">
              <a:rPr lang="LID4096" smtClean="0"/>
              <a:t>07/11/2024</a:t>
            </a:fld>
            <a:endParaRPr lang="en-LV"/>
          </a:p>
        </p:txBody>
      </p:sp>
      <p:sp>
        <p:nvSpPr>
          <p:cNvPr id="4" name="Footer Placeholder 3">
            <a:extLst>
              <a:ext uri="{FF2B5EF4-FFF2-40B4-BE49-F238E27FC236}">
                <a16:creationId xmlns:a16="http://schemas.microsoft.com/office/drawing/2014/main" id="{06D98ED2-4E92-9017-B229-F5AA593C2D01}"/>
              </a:ext>
            </a:extLst>
          </p:cNvPr>
          <p:cNvSpPr>
            <a:spLocks noGrp="1"/>
          </p:cNvSpPr>
          <p:nvPr>
            <p:ph type="ftr" sz="quarter" idx="11"/>
          </p:nvPr>
        </p:nvSpPr>
        <p:spPr/>
        <p:txBody>
          <a:bodyPr/>
          <a:lstStyle/>
          <a:p>
            <a:endParaRPr lang="en-LV"/>
          </a:p>
        </p:txBody>
      </p:sp>
      <p:sp>
        <p:nvSpPr>
          <p:cNvPr id="5" name="Slide Number Placeholder 4">
            <a:extLst>
              <a:ext uri="{FF2B5EF4-FFF2-40B4-BE49-F238E27FC236}">
                <a16:creationId xmlns:a16="http://schemas.microsoft.com/office/drawing/2014/main" id="{1255FA2F-77C5-363B-3E64-03BE79B46F6E}"/>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298975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97927-4AAE-9E00-6498-766CF1B4613E}"/>
              </a:ext>
            </a:extLst>
          </p:cNvPr>
          <p:cNvSpPr>
            <a:spLocks noGrp="1"/>
          </p:cNvSpPr>
          <p:nvPr>
            <p:ph type="dt" sz="half" idx="10"/>
          </p:nvPr>
        </p:nvSpPr>
        <p:spPr/>
        <p:txBody>
          <a:bodyPr/>
          <a:lstStyle/>
          <a:p>
            <a:fld id="{2C70E9D9-4FE5-49C3-9A04-CEC3D2860FCB}" type="datetime1">
              <a:rPr lang="LID4096" smtClean="0"/>
              <a:t>07/11/2024</a:t>
            </a:fld>
            <a:endParaRPr lang="en-LV"/>
          </a:p>
        </p:txBody>
      </p:sp>
      <p:sp>
        <p:nvSpPr>
          <p:cNvPr id="3" name="Footer Placeholder 2">
            <a:extLst>
              <a:ext uri="{FF2B5EF4-FFF2-40B4-BE49-F238E27FC236}">
                <a16:creationId xmlns:a16="http://schemas.microsoft.com/office/drawing/2014/main" id="{E53BF147-4586-E9E9-7C7C-D91E5A952541}"/>
              </a:ext>
            </a:extLst>
          </p:cNvPr>
          <p:cNvSpPr>
            <a:spLocks noGrp="1"/>
          </p:cNvSpPr>
          <p:nvPr>
            <p:ph type="ftr" sz="quarter" idx="11"/>
          </p:nvPr>
        </p:nvSpPr>
        <p:spPr/>
        <p:txBody>
          <a:bodyPr/>
          <a:lstStyle/>
          <a:p>
            <a:endParaRPr lang="en-LV"/>
          </a:p>
        </p:txBody>
      </p:sp>
      <p:sp>
        <p:nvSpPr>
          <p:cNvPr id="4" name="Slide Number Placeholder 3">
            <a:extLst>
              <a:ext uri="{FF2B5EF4-FFF2-40B4-BE49-F238E27FC236}">
                <a16:creationId xmlns:a16="http://schemas.microsoft.com/office/drawing/2014/main" id="{CB356C55-4DF1-51C7-D2A6-9213FC7EC70B}"/>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9278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F0DC-6248-366E-295B-2785972B22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1A8B37E2-D1A6-E181-F0E1-2244C40C4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A134E3BA-AA49-B720-9710-7BD3E06A4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3D7661-1B77-BCFB-9F23-AD77727B51A6}"/>
              </a:ext>
            </a:extLst>
          </p:cNvPr>
          <p:cNvSpPr>
            <a:spLocks noGrp="1"/>
          </p:cNvSpPr>
          <p:nvPr>
            <p:ph type="dt" sz="half" idx="10"/>
          </p:nvPr>
        </p:nvSpPr>
        <p:spPr/>
        <p:txBody>
          <a:bodyPr/>
          <a:lstStyle/>
          <a:p>
            <a:fld id="{BE8231C1-79A0-4C7F-9BE2-4C622D2A34E4}" type="datetime1">
              <a:rPr lang="LID4096" smtClean="0"/>
              <a:t>07/11/2024</a:t>
            </a:fld>
            <a:endParaRPr lang="en-LV"/>
          </a:p>
        </p:txBody>
      </p:sp>
      <p:sp>
        <p:nvSpPr>
          <p:cNvPr id="6" name="Footer Placeholder 5">
            <a:extLst>
              <a:ext uri="{FF2B5EF4-FFF2-40B4-BE49-F238E27FC236}">
                <a16:creationId xmlns:a16="http://schemas.microsoft.com/office/drawing/2014/main" id="{B24734B0-F04F-371B-969F-DB40ADD29CF4}"/>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324D1DAF-C801-1207-9869-570B748DFCA4}"/>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136997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E192-EE44-1746-605C-41389021E0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9E137F86-D3C4-20A1-A35C-430792013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V"/>
          </a:p>
        </p:txBody>
      </p:sp>
      <p:sp>
        <p:nvSpPr>
          <p:cNvPr id="4" name="Text Placeholder 3">
            <a:extLst>
              <a:ext uri="{FF2B5EF4-FFF2-40B4-BE49-F238E27FC236}">
                <a16:creationId xmlns:a16="http://schemas.microsoft.com/office/drawing/2014/main" id="{8498A874-33A6-CD58-AFC6-1D352F3CA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906BA5-6458-E039-5101-66336461AE3D}"/>
              </a:ext>
            </a:extLst>
          </p:cNvPr>
          <p:cNvSpPr>
            <a:spLocks noGrp="1"/>
          </p:cNvSpPr>
          <p:nvPr>
            <p:ph type="dt" sz="half" idx="10"/>
          </p:nvPr>
        </p:nvSpPr>
        <p:spPr/>
        <p:txBody>
          <a:bodyPr/>
          <a:lstStyle/>
          <a:p>
            <a:fld id="{7A90C25F-497F-491E-AD6A-BF1A5F2411A2}" type="datetime1">
              <a:rPr lang="LID4096" smtClean="0"/>
              <a:t>07/11/2024</a:t>
            </a:fld>
            <a:endParaRPr lang="en-LV"/>
          </a:p>
        </p:txBody>
      </p:sp>
      <p:sp>
        <p:nvSpPr>
          <p:cNvPr id="6" name="Footer Placeholder 5">
            <a:extLst>
              <a:ext uri="{FF2B5EF4-FFF2-40B4-BE49-F238E27FC236}">
                <a16:creationId xmlns:a16="http://schemas.microsoft.com/office/drawing/2014/main" id="{04AFB91A-A883-11B6-B4CC-1AF143D3D731}"/>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83B03B2E-2419-8BD7-6F22-33137B59F52F}"/>
              </a:ext>
            </a:extLst>
          </p:cNvPr>
          <p:cNvSpPr>
            <a:spLocks noGrp="1"/>
          </p:cNvSpPr>
          <p:nvPr>
            <p:ph type="sldNum" sz="quarter" idx="12"/>
          </p:nvPr>
        </p:nvSpPr>
        <p:spPr/>
        <p:txBody>
          <a:bodyPr/>
          <a:lstStyle/>
          <a:p>
            <a:fld id="{6E8D2208-50D4-BB4A-9895-E4010ECF2926}" type="slidenum">
              <a:rPr lang="en-LV" smtClean="0"/>
              <a:t>‹#›</a:t>
            </a:fld>
            <a:endParaRPr lang="en-LV"/>
          </a:p>
        </p:txBody>
      </p:sp>
    </p:spTree>
    <p:extLst>
      <p:ext uri="{BB962C8B-B14F-4D97-AF65-F5344CB8AC3E}">
        <p14:creationId xmlns:p14="http://schemas.microsoft.com/office/powerpoint/2010/main" val="266824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7A749C-A7AC-02C0-9A32-315A4584D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5363F8BB-E91C-120D-DCD4-785E02E2C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BC1AA8C2-D3DE-692B-2271-33CA45C0E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53836-4E81-49FA-BF92-34AD01E99FD1}" type="datetime1">
              <a:rPr lang="LID4096" smtClean="0"/>
              <a:t>07/11/2024</a:t>
            </a:fld>
            <a:endParaRPr lang="en-LV"/>
          </a:p>
        </p:txBody>
      </p:sp>
      <p:sp>
        <p:nvSpPr>
          <p:cNvPr id="5" name="Footer Placeholder 4">
            <a:extLst>
              <a:ext uri="{FF2B5EF4-FFF2-40B4-BE49-F238E27FC236}">
                <a16:creationId xmlns:a16="http://schemas.microsoft.com/office/drawing/2014/main" id="{52B12CCC-7CD6-745F-BFB6-34AAB7836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9995147E-0848-55AF-CF48-A1D9940585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D2208-50D4-BB4A-9895-E4010ECF2926}" type="slidenum">
              <a:rPr lang="en-LV" smtClean="0"/>
              <a:t>‹#›</a:t>
            </a:fld>
            <a:endParaRPr lang="en-LV"/>
          </a:p>
        </p:txBody>
      </p:sp>
    </p:spTree>
    <p:extLst>
      <p:ext uri="{BB962C8B-B14F-4D97-AF65-F5344CB8AC3E}">
        <p14:creationId xmlns:p14="http://schemas.microsoft.com/office/powerpoint/2010/main" val="3944511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E361-F255-FFD7-3B45-80A48CBC839B}"/>
              </a:ext>
            </a:extLst>
          </p:cNvPr>
          <p:cNvSpPr>
            <a:spLocks noGrp="1"/>
          </p:cNvSpPr>
          <p:nvPr>
            <p:ph type="ctrTitle"/>
          </p:nvPr>
        </p:nvSpPr>
        <p:spPr/>
        <p:txBody>
          <a:bodyPr/>
          <a:lstStyle/>
          <a:p>
            <a:r>
              <a:rPr lang="en-GB" noProof="0" dirty="0"/>
              <a:t>Microsoft Edge</a:t>
            </a:r>
          </a:p>
        </p:txBody>
      </p:sp>
      <p:sp>
        <p:nvSpPr>
          <p:cNvPr id="3" name="Subtitle 2">
            <a:extLst>
              <a:ext uri="{FF2B5EF4-FFF2-40B4-BE49-F238E27FC236}">
                <a16:creationId xmlns:a16="http://schemas.microsoft.com/office/drawing/2014/main" id="{372D401D-5F5F-94AC-C11A-34E95B82C80E}"/>
              </a:ext>
            </a:extLst>
          </p:cNvPr>
          <p:cNvSpPr>
            <a:spLocks noGrp="1"/>
          </p:cNvSpPr>
          <p:nvPr>
            <p:ph type="subTitle" idx="1"/>
          </p:nvPr>
        </p:nvSpPr>
        <p:spPr/>
        <p:txBody>
          <a:bodyPr/>
          <a:lstStyle/>
          <a:p>
            <a:endParaRPr lang="en-LV"/>
          </a:p>
        </p:txBody>
      </p:sp>
      <p:sp>
        <p:nvSpPr>
          <p:cNvPr id="9" name="Slaida numura vietturis 8">
            <a:extLst>
              <a:ext uri="{FF2B5EF4-FFF2-40B4-BE49-F238E27FC236}">
                <a16:creationId xmlns:a16="http://schemas.microsoft.com/office/drawing/2014/main" id="{866373CA-FCB5-BC9D-EDF0-E30862EE50B9}"/>
              </a:ext>
            </a:extLst>
          </p:cNvPr>
          <p:cNvSpPr>
            <a:spLocks noGrp="1"/>
          </p:cNvSpPr>
          <p:nvPr>
            <p:ph type="sldNum" sz="quarter" idx="12"/>
          </p:nvPr>
        </p:nvSpPr>
        <p:spPr/>
        <p:txBody>
          <a:bodyPr/>
          <a:lstStyle/>
          <a:p>
            <a:fld id="{6E8D2208-50D4-BB4A-9895-E4010ECF2926}" type="slidenum">
              <a:rPr lang="en-LV" smtClean="0"/>
              <a:t>1</a:t>
            </a:fld>
            <a:endParaRPr lang="en-LV"/>
          </a:p>
        </p:txBody>
      </p:sp>
      <p:pic>
        <p:nvPicPr>
          <p:cNvPr id="10" name="Attēls 7" descr="Attēls, kurā ir fonts, grafika, logotips, grafiskais dizains&#10;&#10;Apraksts ģenerēts automātiski">
            <a:extLst>
              <a:ext uri="{FF2B5EF4-FFF2-40B4-BE49-F238E27FC236}">
                <a16:creationId xmlns:a16="http://schemas.microsoft.com/office/drawing/2014/main" id="{95F2D047-3DFB-BA0D-A6B5-4D2B62839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825" y="512762"/>
            <a:ext cx="1781175" cy="752475"/>
          </a:xfrm>
          <a:prstGeom prst="rect">
            <a:avLst/>
          </a:prstGeom>
        </p:spPr>
      </p:pic>
    </p:spTree>
    <p:extLst>
      <p:ext uri="{BB962C8B-B14F-4D97-AF65-F5344CB8AC3E}">
        <p14:creationId xmlns:p14="http://schemas.microsoft.com/office/powerpoint/2010/main" val="201393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0E4B23-3F77-68EF-7FCD-EA8D0AC1ED89}"/>
              </a:ext>
            </a:extLst>
          </p:cNvPr>
          <p:cNvSpPr>
            <a:spLocks noGrp="1"/>
          </p:cNvSpPr>
          <p:nvPr>
            <p:ph type="title"/>
          </p:nvPr>
        </p:nvSpPr>
        <p:spPr/>
        <p:txBody>
          <a:bodyPr/>
          <a:lstStyle/>
          <a:p>
            <a:pPr algn="ctr"/>
            <a:r>
              <a:rPr lang="en-GB" b="1" dirty="0" err="1">
                <a:latin typeface="Cambria" panose="02040503050406030204" pitchFamily="18" charset="0"/>
                <a:ea typeface="Cambria" panose="02040503050406030204" pitchFamily="18" charset="0"/>
              </a:rPr>
              <a:t>Antrasis</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pilotas</a:t>
            </a:r>
            <a:endParaRPr lang="en-GB" b="1" noProof="0" dirty="0">
              <a:latin typeface="Cambria" panose="02040503050406030204" pitchFamily="18" charset="0"/>
              <a:ea typeface="Cambria" panose="02040503050406030204" pitchFamily="18" charset="0"/>
            </a:endParaRPr>
          </a:p>
        </p:txBody>
      </p:sp>
      <p:sp>
        <p:nvSpPr>
          <p:cNvPr id="3" name="Satura vietturis 2">
            <a:extLst>
              <a:ext uri="{FF2B5EF4-FFF2-40B4-BE49-F238E27FC236}">
                <a16:creationId xmlns:a16="http://schemas.microsoft.com/office/drawing/2014/main" id="{D48295C5-D434-B57A-1072-9BE4192CC946}"/>
              </a:ext>
            </a:extLst>
          </p:cNvPr>
          <p:cNvSpPr>
            <a:spLocks noGrp="1"/>
          </p:cNvSpPr>
          <p:nvPr>
            <p:ph idx="1"/>
          </p:nvPr>
        </p:nvSpPr>
        <p:spPr/>
        <p:txBody>
          <a:bodyPr/>
          <a:lstStyle/>
          <a:p>
            <a:endParaRPr lang="lv-LV"/>
          </a:p>
        </p:txBody>
      </p:sp>
      <p:pic>
        <p:nvPicPr>
          <p:cNvPr id="5" name="Attēls 4">
            <a:extLst>
              <a:ext uri="{FF2B5EF4-FFF2-40B4-BE49-F238E27FC236}">
                <a16:creationId xmlns:a16="http://schemas.microsoft.com/office/drawing/2014/main" id="{E4FFB65F-26CF-2AF3-49A1-CA8BC4D4083A}"/>
              </a:ext>
            </a:extLst>
          </p:cNvPr>
          <p:cNvPicPr>
            <a:picLocks noChangeAspect="1"/>
          </p:cNvPicPr>
          <p:nvPr/>
        </p:nvPicPr>
        <p:blipFill>
          <a:blip r:embed="rId3"/>
          <a:stretch>
            <a:fillRect/>
          </a:stretch>
        </p:blipFill>
        <p:spPr>
          <a:xfrm>
            <a:off x="8168934" y="39521"/>
            <a:ext cx="3623162" cy="6453354"/>
          </a:xfrm>
          <a:prstGeom prst="rect">
            <a:avLst/>
          </a:prstGeom>
        </p:spPr>
      </p:pic>
      <p:pic>
        <p:nvPicPr>
          <p:cNvPr id="7" name="Attēls 6">
            <a:extLst>
              <a:ext uri="{FF2B5EF4-FFF2-40B4-BE49-F238E27FC236}">
                <a16:creationId xmlns:a16="http://schemas.microsoft.com/office/drawing/2014/main" id="{3B7F927C-37F3-CC15-3F31-291D811ABE10}"/>
              </a:ext>
            </a:extLst>
          </p:cNvPr>
          <p:cNvPicPr>
            <a:picLocks noChangeAspect="1"/>
          </p:cNvPicPr>
          <p:nvPr/>
        </p:nvPicPr>
        <p:blipFill>
          <a:blip r:embed="rId4"/>
          <a:stretch>
            <a:fillRect/>
          </a:stretch>
        </p:blipFill>
        <p:spPr>
          <a:xfrm>
            <a:off x="838200" y="1711139"/>
            <a:ext cx="6588064" cy="1235261"/>
          </a:xfrm>
          <a:prstGeom prst="rect">
            <a:avLst/>
          </a:prstGeom>
        </p:spPr>
      </p:pic>
      <p:sp>
        <p:nvSpPr>
          <p:cNvPr id="8" name="Taisnstūris 7">
            <a:extLst>
              <a:ext uri="{FF2B5EF4-FFF2-40B4-BE49-F238E27FC236}">
                <a16:creationId xmlns:a16="http://schemas.microsoft.com/office/drawing/2014/main" id="{CA3E52F8-4EAE-F16A-0F06-CE733CDCBCEF}"/>
              </a:ext>
            </a:extLst>
          </p:cNvPr>
          <p:cNvSpPr/>
          <p:nvPr/>
        </p:nvSpPr>
        <p:spPr>
          <a:xfrm>
            <a:off x="6503684" y="1876331"/>
            <a:ext cx="1035624" cy="90487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Attēls 9">
            <a:extLst>
              <a:ext uri="{FF2B5EF4-FFF2-40B4-BE49-F238E27FC236}">
                <a16:creationId xmlns:a16="http://schemas.microsoft.com/office/drawing/2014/main" id="{0CF086F1-400F-7E49-E906-A9168ECADF1E}"/>
              </a:ext>
            </a:extLst>
          </p:cNvPr>
          <p:cNvPicPr>
            <a:picLocks noChangeAspect="1"/>
          </p:cNvPicPr>
          <p:nvPr/>
        </p:nvPicPr>
        <p:blipFill>
          <a:blip r:embed="rId5"/>
          <a:stretch>
            <a:fillRect/>
          </a:stretch>
        </p:blipFill>
        <p:spPr>
          <a:xfrm>
            <a:off x="838200" y="3060886"/>
            <a:ext cx="2935818" cy="3663039"/>
          </a:xfrm>
          <a:prstGeom prst="rect">
            <a:avLst/>
          </a:prstGeom>
        </p:spPr>
      </p:pic>
      <p:pic>
        <p:nvPicPr>
          <p:cNvPr id="12" name="Attēls 11">
            <a:extLst>
              <a:ext uri="{FF2B5EF4-FFF2-40B4-BE49-F238E27FC236}">
                <a16:creationId xmlns:a16="http://schemas.microsoft.com/office/drawing/2014/main" id="{8D33815F-D8D9-47F4-D7D9-74CA5F85E88A}"/>
              </a:ext>
            </a:extLst>
          </p:cNvPr>
          <p:cNvPicPr>
            <a:picLocks noChangeAspect="1"/>
          </p:cNvPicPr>
          <p:nvPr/>
        </p:nvPicPr>
        <p:blipFill>
          <a:blip r:embed="rId6"/>
          <a:stretch>
            <a:fillRect/>
          </a:stretch>
        </p:blipFill>
        <p:spPr>
          <a:xfrm>
            <a:off x="4023067" y="4145925"/>
            <a:ext cx="3642676" cy="1272650"/>
          </a:xfrm>
          <a:prstGeom prst="rect">
            <a:avLst/>
          </a:prstGeom>
        </p:spPr>
      </p:pic>
      <p:sp>
        <p:nvSpPr>
          <p:cNvPr id="4" name="Slaida numura vietturis 3">
            <a:extLst>
              <a:ext uri="{FF2B5EF4-FFF2-40B4-BE49-F238E27FC236}">
                <a16:creationId xmlns:a16="http://schemas.microsoft.com/office/drawing/2014/main" id="{0CBC98FD-C03F-9ABE-63E6-488ED87A51D0}"/>
              </a:ext>
            </a:extLst>
          </p:cNvPr>
          <p:cNvSpPr>
            <a:spLocks noGrp="1"/>
          </p:cNvSpPr>
          <p:nvPr>
            <p:ph type="sldNum" sz="quarter" idx="12"/>
          </p:nvPr>
        </p:nvSpPr>
        <p:spPr/>
        <p:txBody>
          <a:bodyPr/>
          <a:lstStyle/>
          <a:p>
            <a:fld id="{6E8D2208-50D4-BB4A-9895-E4010ECF2926}" type="slidenum">
              <a:rPr lang="en-LV" smtClean="0"/>
              <a:t>10</a:t>
            </a:fld>
            <a:endParaRPr lang="en-LV"/>
          </a:p>
        </p:txBody>
      </p:sp>
    </p:spTree>
    <p:extLst>
      <p:ext uri="{BB962C8B-B14F-4D97-AF65-F5344CB8AC3E}">
        <p14:creationId xmlns:p14="http://schemas.microsoft.com/office/powerpoint/2010/main" val="382288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22F0361-A201-7323-8C3E-53FBB262B8DF}"/>
              </a:ext>
            </a:extLst>
          </p:cNvPr>
          <p:cNvSpPr>
            <a:spLocks noGrp="1"/>
          </p:cNvSpPr>
          <p:nvPr>
            <p:ph type="title"/>
          </p:nvPr>
        </p:nvSpPr>
        <p:spPr/>
        <p:txBody>
          <a:bodyPr/>
          <a:lstStyle/>
          <a:p>
            <a:pPr algn="ctr"/>
            <a:r>
              <a:rPr lang="lt-LT" b="1" dirty="0">
                <a:latin typeface="Cambria" panose="02040503050406030204" pitchFamily="18" charset="0"/>
                <a:ea typeface="Cambria" panose="02040503050406030204" pitchFamily="18" charset="0"/>
              </a:rPr>
              <a:t>Kaip i</a:t>
            </a:r>
            <a:r>
              <a:rPr lang="en-GB" b="1" dirty="0" err="1">
                <a:latin typeface="Cambria" panose="02040503050406030204" pitchFamily="18" charset="0"/>
                <a:ea typeface="Cambria" panose="02040503050406030204" pitchFamily="18" charset="0"/>
              </a:rPr>
              <a:t>šverst</a:t>
            </a:r>
            <a:r>
              <a:rPr lang="lt-LT" b="1" dirty="0">
                <a:latin typeface="Cambria" panose="02040503050406030204" pitchFamily="18" charset="0"/>
                <a:ea typeface="Cambria" panose="02040503050406030204" pitchFamily="18" charset="0"/>
              </a:rPr>
              <a:t>i</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puslapį</a:t>
            </a:r>
            <a:endParaRPr lang="en-GB" b="1" noProof="0" dirty="0">
              <a:latin typeface="Cambria" panose="02040503050406030204" pitchFamily="18" charset="0"/>
              <a:ea typeface="Cambria" panose="02040503050406030204" pitchFamily="18" charset="0"/>
            </a:endParaRPr>
          </a:p>
        </p:txBody>
      </p:sp>
      <p:pic>
        <p:nvPicPr>
          <p:cNvPr id="5" name="Attēls 4">
            <a:extLst>
              <a:ext uri="{FF2B5EF4-FFF2-40B4-BE49-F238E27FC236}">
                <a16:creationId xmlns:a16="http://schemas.microsoft.com/office/drawing/2014/main" id="{64180746-790D-E6E7-1198-6E9BB874A9EA}"/>
              </a:ext>
            </a:extLst>
          </p:cNvPr>
          <p:cNvPicPr>
            <a:picLocks noChangeAspect="1"/>
          </p:cNvPicPr>
          <p:nvPr/>
        </p:nvPicPr>
        <p:blipFill>
          <a:blip r:embed="rId3"/>
          <a:stretch>
            <a:fillRect/>
          </a:stretch>
        </p:blipFill>
        <p:spPr>
          <a:xfrm>
            <a:off x="1020083" y="2724892"/>
            <a:ext cx="2796782" cy="1192744"/>
          </a:xfrm>
          <a:prstGeom prst="rect">
            <a:avLst/>
          </a:prstGeom>
          <a:ln>
            <a:solidFill>
              <a:srgbClr val="FF0000"/>
            </a:solidFill>
          </a:ln>
        </p:spPr>
      </p:pic>
      <p:pic>
        <p:nvPicPr>
          <p:cNvPr id="7" name="Attēls 6">
            <a:extLst>
              <a:ext uri="{FF2B5EF4-FFF2-40B4-BE49-F238E27FC236}">
                <a16:creationId xmlns:a16="http://schemas.microsoft.com/office/drawing/2014/main" id="{5475670A-1FD8-8E8F-E2CF-F6FCC3520263}"/>
              </a:ext>
            </a:extLst>
          </p:cNvPr>
          <p:cNvPicPr>
            <a:picLocks noChangeAspect="1"/>
          </p:cNvPicPr>
          <p:nvPr/>
        </p:nvPicPr>
        <p:blipFill>
          <a:blip r:embed="rId4"/>
          <a:stretch>
            <a:fillRect/>
          </a:stretch>
        </p:blipFill>
        <p:spPr>
          <a:xfrm>
            <a:off x="838200" y="3897093"/>
            <a:ext cx="2796782" cy="1562235"/>
          </a:xfrm>
          <a:prstGeom prst="rect">
            <a:avLst/>
          </a:prstGeom>
          <a:ln>
            <a:solidFill>
              <a:srgbClr val="FF0000"/>
            </a:solidFill>
          </a:ln>
        </p:spPr>
      </p:pic>
      <p:pic>
        <p:nvPicPr>
          <p:cNvPr id="9" name="Attēls 8">
            <a:extLst>
              <a:ext uri="{FF2B5EF4-FFF2-40B4-BE49-F238E27FC236}">
                <a16:creationId xmlns:a16="http://schemas.microsoft.com/office/drawing/2014/main" id="{7FA6DB86-B90A-2439-EDAD-4E67E7B7ECB0}"/>
              </a:ext>
            </a:extLst>
          </p:cNvPr>
          <p:cNvPicPr>
            <a:picLocks noChangeAspect="1"/>
          </p:cNvPicPr>
          <p:nvPr/>
        </p:nvPicPr>
        <p:blipFill>
          <a:blip r:embed="rId5"/>
          <a:stretch>
            <a:fillRect/>
          </a:stretch>
        </p:blipFill>
        <p:spPr>
          <a:xfrm>
            <a:off x="4773447" y="1277884"/>
            <a:ext cx="6784298" cy="1844674"/>
          </a:xfrm>
          <a:prstGeom prst="rect">
            <a:avLst/>
          </a:prstGeom>
        </p:spPr>
      </p:pic>
      <p:pic>
        <p:nvPicPr>
          <p:cNvPr id="11" name="Attēls 10">
            <a:extLst>
              <a:ext uri="{FF2B5EF4-FFF2-40B4-BE49-F238E27FC236}">
                <a16:creationId xmlns:a16="http://schemas.microsoft.com/office/drawing/2014/main" id="{4656464C-7234-3BAA-6EDD-1B85895D4718}"/>
              </a:ext>
            </a:extLst>
          </p:cNvPr>
          <p:cNvPicPr>
            <a:picLocks noChangeAspect="1"/>
          </p:cNvPicPr>
          <p:nvPr/>
        </p:nvPicPr>
        <p:blipFill>
          <a:blip r:embed="rId6"/>
          <a:stretch>
            <a:fillRect/>
          </a:stretch>
        </p:blipFill>
        <p:spPr>
          <a:xfrm>
            <a:off x="4426984" y="3735443"/>
            <a:ext cx="7130761" cy="1885537"/>
          </a:xfrm>
          <a:prstGeom prst="rect">
            <a:avLst/>
          </a:prstGeom>
        </p:spPr>
      </p:pic>
      <p:sp>
        <p:nvSpPr>
          <p:cNvPr id="12" name="TextBox 11">
            <a:extLst>
              <a:ext uri="{FF2B5EF4-FFF2-40B4-BE49-F238E27FC236}">
                <a16:creationId xmlns:a16="http://schemas.microsoft.com/office/drawing/2014/main" id="{6E28A45B-9655-F304-B55D-FFF41DB51A8A}"/>
              </a:ext>
            </a:extLst>
          </p:cNvPr>
          <p:cNvSpPr txBox="1"/>
          <p:nvPr/>
        </p:nvSpPr>
        <p:spPr>
          <a:xfrm>
            <a:off x="275014" y="2016457"/>
            <a:ext cx="418704" cy="646331"/>
          </a:xfrm>
          <a:prstGeom prst="rect">
            <a:avLst/>
          </a:prstGeom>
          <a:noFill/>
        </p:spPr>
        <p:txBody>
          <a:bodyPr wrap="none" rtlCol="0">
            <a:spAutoFit/>
          </a:bodyPr>
          <a:lstStyle/>
          <a:p>
            <a:r>
              <a:rPr lang="lv-LV" sz="3600" b="1" dirty="0">
                <a:solidFill>
                  <a:srgbClr val="FF0000"/>
                </a:solidFill>
              </a:rPr>
              <a:t>1</a:t>
            </a:r>
          </a:p>
        </p:txBody>
      </p:sp>
      <p:pic>
        <p:nvPicPr>
          <p:cNvPr id="15" name="Attēls 14">
            <a:extLst>
              <a:ext uri="{FF2B5EF4-FFF2-40B4-BE49-F238E27FC236}">
                <a16:creationId xmlns:a16="http://schemas.microsoft.com/office/drawing/2014/main" id="{B0D6A5B0-1DDD-5162-BB1E-34822582876B}"/>
              </a:ext>
            </a:extLst>
          </p:cNvPr>
          <p:cNvPicPr>
            <a:picLocks noChangeAspect="1"/>
          </p:cNvPicPr>
          <p:nvPr/>
        </p:nvPicPr>
        <p:blipFill rotWithShape="1">
          <a:blip r:embed="rId7"/>
          <a:srcRect r="22640" b="-148"/>
          <a:stretch/>
        </p:blipFill>
        <p:spPr>
          <a:xfrm>
            <a:off x="693718" y="2179588"/>
            <a:ext cx="3661025" cy="320543"/>
          </a:xfrm>
          <a:prstGeom prst="rect">
            <a:avLst/>
          </a:prstGeom>
          <a:ln>
            <a:solidFill>
              <a:srgbClr val="FF0000"/>
            </a:solidFill>
          </a:ln>
        </p:spPr>
      </p:pic>
      <p:sp>
        <p:nvSpPr>
          <p:cNvPr id="16" name="Taisnstūris 15">
            <a:extLst>
              <a:ext uri="{FF2B5EF4-FFF2-40B4-BE49-F238E27FC236}">
                <a16:creationId xmlns:a16="http://schemas.microsoft.com/office/drawing/2014/main" id="{ABE339CC-F5D1-3CAC-89C8-793FB117FA29}"/>
              </a:ext>
            </a:extLst>
          </p:cNvPr>
          <p:cNvSpPr/>
          <p:nvPr/>
        </p:nvSpPr>
        <p:spPr>
          <a:xfrm>
            <a:off x="1447994" y="3029515"/>
            <a:ext cx="638950" cy="56295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724630EB-1E08-6BC6-8E85-2B96159B939E}"/>
              </a:ext>
            </a:extLst>
          </p:cNvPr>
          <p:cNvSpPr txBox="1"/>
          <p:nvPr/>
        </p:nvSpPr>
        <p:spPr>
          <a:xfrm>
            <a:off x="993170" y="2946140"/>
            <a:ext cx="418704" cy="646331"/>
          </a:xfrm>
          <a:prstGeom prst="rect">
            <a:avLst/>
          </a:prstGeom>
          <a:noFill/>
        </p:spPr>
        <p:txBody>
          <a:bodyPr wrap="none" rtlCol="0">
            <a:spAutoFit/>
          </a:bodyPr>
          <a:lstStyle/>
          <a:p>
            <a:r>
              <a:rPr lang="lv-LV" sz="3600" b="1" dirty="0">
                <a:solidFill>
                  <a:srgbClr val="FF0000"/>
                </a:solidFill>
              </a:rPr>
              <a:t>2</a:t>
            </a:r>
          </a:p>
        </p:txBody>
      </p:sp>
      <p:sp>
        <p:nvSpPr>
          <p:cNvPr id="18" name="TextBox 17">
            <a:extLst>
              <a:ext uri="{FF2B5EF4-FFF2-40B4-BE49-F238E27FC236}">
                <a16:creationId xmlns:a16="http://schemas.microsoft.com/office/drawing/2014/main" id="{6A0C9A50-BD9F-B938-1AD8-4AE28E6E969F}"/>
              </a:ext>
            </a:extLst>
          </p:cNvPr>
          <p:cNvSpPr txBox="1"/>
          <p:nvPr/>
        </p:nvSpPr>
        <p:spPr>
          <a:xfrm>
            <a:off x="493745" y="4814910"/>
            <a:ext cx="418704" cy="646331"/>
          </a:xfrm>
          <a:prstGeom prst="rect">
            <a:avLst/>
          </a:prstGeom>
          <a:noFill/>
        </p:spPr>
        <p:txBody>
          <a:bodyPr wrap="none" rtlCol="0">
            <a:spAutoFit/>
          </a:bodyPr>
          <a:lstStyle/>
          <a:p>
            <a:r>
              <a:rPr lang="lv-LV" sz="3600" b="1" dirty="0">
                <a:solidFill>
                  <a:srgbClr val="FF0000"/>
                </a:solidFill>
              </a:rPr>
              <a:t>3</a:t>
            </a:r>
          </a:p>
        </p:txBody>
      </p:sp>
      <p:sp>
        <p:nvSpPr>
          <p:cNvPr id="19" name="Bultiņa: uz leju 18">
            <a:extLst>
              <a:ext uri="{FF2B5EF4-FFF2-40B4-BE49-F238E27FC236}">
                <a16:creationId xmlns:a16="http://schemas.microsoft.com/office/drawing/2014/main" id="{308BD42B-C454-595E-F856-48EC23BB1551}"/>
              </a:ext>
            </a:extLst>
          </p:cNvPr>
          <p:cNvSpPr/>
          <p:nvPr/>
        </p:nvSpPr>
        <p:spPr>
          <a:xfrm>
            <a:off x="7992364" y="2946140"/>
            <a:ext cx="601884" cy="81855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 name="Grafika 3" descr="Presentation with media with solid fill">
            <a:extLst>
              <a:ext uri="{FF2B5EF4-FFF2-40B4-BE49-F238E27FC236}">
                <a16:creationId xmlns:a16="http://schemas.microsoft.com/office/drawing/2014/main" id="{BABE0D4A-CEA1-C37A-7E77-B19C6995D5B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7469" y="5864588"/>
            <a:ext cx="914400" cy="914400"/>
          </a:xfrm>
          <a:prstGeom prst="rect">
            <a:avLst/>
          </a:prstGeom>
        </p:spPr>
      </p:pic>
      <p:sp>
        <p:nvSpPr>
          <p:cNvPr id="6" name="Slaida numura vietturis 5">
            <a:extLst>
              <a:ext uri="{FF2B5EF4-FFF2-40B4-BE49-F238E27FC236}">
                <a16:creationId xmlns:a16="http://schemas.microsoft.com/office/drawing/2014/main" id="{5D4A0760-743B-D271-D39E-7C46AC5080B2}"/>
              </a:ext>
            </a:extLst>
          </p:cNvPr>
          <p:cNvSpPr>
            <a:spLocks noGrp="1"/>
          </p:cNvSpPr>
          <p:nvPr>
            <p:ph type="sldNum" sz="quarter" idx="12"/>
          </p:nvPr>
        </p:nvSpPr>
        <p:spPr/>
        <p:txBody>
          <a:bodyPr/>
          <a:lstStyle/>
          <a:p>
            <a:fld id="{6E8D2208-50D4-BB4A-9895-E4010ECF2926}" type="slidenum">
              <a:rPr lang="en-LV" smtClean="0"/>
              <a:t>11</a:t>
            </a:fld>
            <a:endParaRPr lang="en-LV"/>
          </a:p>
        </p:txBody>
      </p:sp>
    </p:spTree>
    <p:extLst>
      <p:ext uri="{BB962C8B-B14F-4D97-AF65-F5344CB8AC3E}">
        <p14:creationId xmlns:p14="http://schemas.microsoft.com/office/powerpoint/2010/main" val="345050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0BC323-6EC7-0070-1CE6-882AECE47088}"/>
              </a:ext>
            </a:extLst>
          </p:cNvPr>
          <p:cNvSpPr>
            <a:spLocks noGrp="1"/>
          </p:cNvSpPr>
          <p:nvPr>
            <p:ph type="title"/>
          </p:nvPr>
        </p:nvSpPr>
        <p:spPr/>
        <p:txBody>
          <a:bodyPr/>
          <a:lstStyle/>
          <a:p>
            <a:pPr algn="ctr"/>
            <a:r>
              <a:rPr lang="lt-LT" b="1" dirty="0">
                <a:latin typeface="Cambria" panose="02040503050406030204" pitchFamily="18" charset="0"/>
                <a:ea typeface="Cambria" panose="02040503050406030204" pitchFamily="18" charset="0"/>
              </a:rPr>
              <a:t>Kaip t</a:t>
            </a:r>
            <a:r>
              <a:rPr lang="en-GB" b="1" dirty="0" err="1">
                <a:latin typeface="Cambria" panose="02040503050406030204" pitchFamily="18" charset="0"/>
                <a:ea typeface="Cambria" panose="02040503050406030204" pitchFamily="18" charset="0"/>
              </a:rPr>
              <a:t>inkinti</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vaizdą</a:t>
            </a:r>
            <a:endParaRPr lang="en-GB" b="1" noProof="0" dirty="0">
              <a:latin typeface="Cambria" panose="02040503050406030204" pitchFamily="18" charset="0"/>
              <a:ea typeface="Cambria" panose="02040503050406030204" pitchFamily="18" charset="0"/>
            </a:endParaRPr>
          </a:p>
        </p:txBody>
      </p:sp>
      <p:pic>
        <p:nvPicPr>
          <p:cNvPr id="5" name="Attēls 4">
            <a:extLst>
              <a:ext uri="{FF2B5EF4-FFF2-40B4-BE49-F238E27FC236}">
                <a16:creationId xmlns:a16="http://schemas.microsoft.com/office/drawing/2014/main" id="{921C03E9-6011-D606-5F19-C47ABDD86A97}"/>
              </a:ext>
            </a:extLst>
          </p:cNvPr>
          <p:cNvPicPr>
            <a:picLocks noChangeAspect="1"/>
          </p:cNvPicPr>
          <p:nvPr/>
        </p:nvPicPr>
        <p:blipFill>
          <a:blip r:embed="rId3"/>
          <a:stretch>
            <a:fillRect/>
          </a:stretch>
        </p:blipFill>
        <p:spPr>
          <a:xfrm>
            <a:off x="838200" y="1918222"/>
            <a:ext cx="6929350" cy="4486275"/>
          </a:xfrm>
          <a:prstGeom prst="rect">
            <a:avLst/>
          </a:prstGeom>
          <a:ln>
            <a:solidFill>
              <a:srgbClr val="FF0000"/>
            </a:solidFill>
          </a:ln>
        </p:spPr>
      </p:pic>
      <p:pic>
        <p:nvPicPr>
          <p:cNvPr id="7" name="Attēls 6">
            <a:extLst>
              <a:ext uri="{FF2B5EF4-FFF2-40B4-BE49-F238E27FC236}">
                <a16:creationId xmlns:a16="http://schemas.microsoft.com/office/drawing/2014/main" id="{05B47D7D-4C33-FB39-A58C-B39967443A39}"/>
              </a:ext>
            </a:extLst>
          </p:cNvPr>
          <p:cNvPicPr>
            <a:picLocks noChangeAspect="1"/>
          </p:cNvPicPr>
          <p:nvPr/>
        </p:nvPicPr>
        <p:blipFill>
          <a:blip r:embed="rId4"/>
          <a:stretch>
            <a:fillRect/>
          </a:stretch>
        </p:blipFill>
        <p:spPr>
          <a:xfrm>
            <a:off x="6096000" y="4108233"/>
            <a:ext cx="5612757" cy="2536675"/>
          </a:xfrm>
          <a:prstGeom prst="rect">
            <a:avLst/>
          </a:prstGeom>
          <a:ln>
            <a:solidFill>
              <a:srgbClr val="FF0000"/>
            </a:solidFill>
          </a:ln>
        </p:spPr>
      </p:pic>
      <p:sp>
        <p:nvSpPr>
          <p:cNvPr id="4" name="Slaida numura vietturis 3">
            <a:extLst>
              <a:ext uri="{FF2B5EF4-FFF2-40B4-BE49-F238E27FC236}">
                <a16:creationId xmlns:a16="http://schemas.microsoft.com/office/drawing/2014/main" id="{245205D4-46BC-B509-375D-2BB85A562F0B}"/>
              </a:ext>
            </a:extLst>
          </p:cNvPr>
          <p:cNvSpPr>
            <a:spLocks noGrp="1"/>
          </p:cNvSpPr>
          <p:nvPr>
            <p:ph type="sldNum" sz="quarter" idx="12"/>
          </p:nvPr>
        </p:nvSpPr>
        <p:spPr/>
        <p:txBody>
          <a:bodyPr/>
          <a:lstStyle/>
          <a:p>
            <a:fld id="{6E8D2208-50D4-BB4A-9895-E4010ECF2926}" type="slidenum">
              <a:rPr lang="en-LV" smtClean="0"/>
              <a:t>12</a:t>
            </a:fld>
            <a:endParaRPr lang="en-LV"/>
          </a:p>
        </p:txBody>
      </p:sp>
    </p:spTree>
    <p:extLst>
      <p:ext uri="{BB962C8B-B14F-4D97-AF65-F5344CB8AC3E}">
        <p14:creationId xmlns:p14="http://schemas.microsoft.com/office/powerpoint/2010/main" val="374824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6CAF3C-71A2-D61A-AD06-0662068B02ED}"/>
              </a:ext>
            </a:extLst>
          </p:cNvPr>
          <p:cNvSpPr>
            <a:spLocks noGrp="1"/>
          </p:cNvSpPr>
          <p:nvPr>
            <p:ph type="title"/>
          </p:nvPr>
        </p:nvSpPr>
        <p:spPr/>
        <p:txBody>
          <a:bodyPr/>
          <a:lstStyle/>
          <a:p>
            <a:pPr algn="ctr"/>
            <a:r>
              <a:rPr lang="en-GB" b="1" dirty="0" err="1">
                <a:latin typeface="Cambria" panose="02040503050406030204" pitchFamily="18" charset="0"/>
                <a:ea typeface="Cambria" panose="02040503050406030204" pitchFamily="18" charset="0"/>
              </a:rPr>
              <a:t>Laiką</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taupantys</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spartieji</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klavišai</a:t>
            </a:r>
            <a:endParaRPr lang="en-GB" b="1" noProof="0" dirty="0">
              <a:latin typeface="Cambria" panose="02040503050406030204" pitchFamily="18" charset="0"/>
              <a:ea typeface="Cambria" panose="02040503050406030204" pitchFamily="18" charset="0"/>
            </a:endParaRPr>
          </a:p>
        </p:txBody>
      </p:sp>
      <p:sp>
        <p:nvSpPr>
          <p:cNvPr id="3" name="Satura vietturis 2">
            <a:extLst>
              <a:ext uri="{FF2B5EF4-FFF2-40B4-BE49-F238E27FC236}">
                <a16:creationId xmlns:a16="http://schemas.microsoft.com/office/drawing/2014/main" id="{CC5E5391-7E25-1326-8EE0-9557F5377FC1}"/>
              </a:ext>
            </a:extLst>
          </p:cNvPr>
          <p:cNvSpPr>
            <a:spLocks noGrp="1"/>
          </p:cNvSpPr>
          <p:nvPr>
            <p:ph idx="1"/>
          </p:nvPr>
        </p:nvSpPr>
        <p:spPr/>
        <p:txBody>
          <a:bodyPr>
            <a:normAutofit fontScale="92500" lnSpcReduction="20000"/>
          </a:bodyPr>
          <a:lstStyle/>
          <a:p>
            <a:pPr marL="0" indent="0">
              <a:buNone/>
            </a:pPr>
            <a:r>
              <a:rPr lang="lt-LT" b="1" dirty="0"/>
              <a:t>Ctrl + T: atidaryti naują skirtuką.</a:t>
            </a:r>
          </a:p>
          <a:p>
            <a:pPr marL="0" indent="0">
              <a:buNone/>
            </a:pPr>
            <a:r>
              <a:rPr lang="lt-LT" b="1" dirty="0"/>
              <a:t>Ctrl + Shift + T: iš naujo atidaryti paskutinį uždarytą skirtuką.</a:t>
            </a:r>
          </a:p>
          <a:p>
            <a:pPr marL="0" indent="0">
              <a:buNone/>
            </a:pPr>
            <a:r>
              <a:rPr lang="lt-LT" b="1" dirty="0"/>
              <a:t>Ctrl + W: uždaryti dabartinį skirtuką.</a:t>
            </a:r>
          </a:p>
          <a:p>
            <a:pPr marL="0" indent="0">
              <a:buNone/>
            </a:pPr>
            <a:r>
              <a:rPr lang="lt-LT" b="1" dirty="0"/>
              <a:t>Ctrl + Tab: perjunkti atidarytus skirtukus (pirmyn).</a:t>
            </a:r>
          </a:p>
          <a:p>
            <a:pPr marL="0" indent="0">
              <a:buNone/>
            </a:pPr>
            <a:r>
              <a:rPr lang="lt-LT" b="1" dirty="0"/>
              <a:t>Ctrl + Shift + Tab: perjunkti atidarytus skirtukus (atgal).</a:t>
            </a:r>
          </a:p>
          <a:p>
            <a:pPr marL="0" indent="0">
              <a:buNone/>
            </a:pPr>
            <a:r>
              <a:rPr lang="lt-LT" b="1" dirty="0"/>
              <a:t>Ctrl + L arba F6: pažymėti adreso juostą.</a:t>
            </a:r>
          </a:p>
          <a:p>
            <a:pPr marL="0" indent="0">
              <a:buNone/>
            </a:pPr>
            <a:r>
              <a:rPr lang="lt-LT" b="1" dirty="0"/>
              <a:t>Ctrl + F: atidaryti paieškos juostą, siekiant ieškoti teksto dabartiniame puslapyje.</a:t>
            </a:r>
          </a:p>
          <a:p>
            <a:pPr marL="0" indent="0">
              <a:buNone/>
            </a:pPr>
            <a:r>
              <a:rPr lang="lt-LT" b="1" dirty="0"/>
              <a:t>F5 arba Ctrl + R: atnaujinti dabartinį puslapį.</a:t>
            </a:r>
          </a:p>
          <a:p>
            <a:pPr marL="0" indent="0">
              <a:buNone/>
            </a:pPr>
            <a:r>
              <a:rPr lang="lt-LT" b="1" dirty="0"/>
              <a:t>Ctrl + Shift + Del: atidaryti meniu ir išvalyti naršymo duomenis.</a:t>
            </a:r>
          </a:p>
          <a:p>
            <a:pPr marL="0" indent="0">
              <a:buNone/>
            </a:pPr>
            <a:r>
              <a:rPr lang="lt-LT" b="1" dirty="0"/>
              <a:t>Tarpo klavišas: slinkite žemyn per visą ekraną.</a:t>
            </a:r>
            <a:endParaRPr lang="en-GB" noProof="0" dirty="0"/>
          </a:p>
        </p:txBody>
      </p:sp>
      <p:sp>
        <p:nvSpPr>
          <p:cNvPr id="4" name="Slaida numura vietturis 3">
            <a:extLst>
              <a:ext uri="{FF2B5EF4-FFF2-40B4-BE49-F238E27FC236}">
                <a16:creationId xmlns:a16="http://schemas.microsoft.com/office/drawing/2014/main" id="{307632C3-B674-92F2-4E76-7FC0CF1A13A6}"/>
              </a:ext>
            </a:extLst>
          </p:cNvPr>
          <p:cNvSpPr>
            <a:spLocks noGrp="1"/>
          </p:cNvSpPr>
          <p:nvPr>
            <p:ph type="sldNum" sz="quarter" idx="12"/>
          </p:nvPr>
        </p:nvSpPr>
        <p:spPr/>
        <p:txBody>
          <a:bodyPr/>
          <a:lstStyle/>
          <a:p>
            <a:fld id="{6E8D2208-50D4-BB4A-9895-E4010ECF2926}" type="slidenum">
              <a:rPr lang="en-LV" smtClean="0"/>
              <a:t>13</a:t>
            </a:fld>
            <a:endParaRPr lang="en-LV"/>
          </a:p>
        </p:txBody>
      </p:sp>
    </p:spTree>
    <p:extLst>
      <p:ext uri="{BB962C8B-B14F-4D97-AF65-F5344CB8AC3E}">
        <p14:creationId xmlns:p14="http://schemas.microsoft.com/office/powerpoint/2010/main" val="135261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latin typeface="Cambria" panose="02040503050406030204" pitchFamily="18" charset="0"/>
                <a:ea typeface="Cambria" panose="02040503050406030204" pitchFamily="18" charset="0"/>
              </a:rPr>
              <a:t>Ačiū už dėmesį</a:t>
            </a:r>
            <a:endParaRPr lang="en-US" b="1" dirty="0">
              <a:latin typeface="Cambria" panose="02040503050406030204" pitchFamily="18" charset="0"/>
              <a:ea typeface="Cambria" panose="02040503050406030204" pitchFamily="18" charset="0"/>
            </a:endParaRPr>
          </a:p>
        </p:txBody>
      </p:sp>
      <p:sp>
        <p:nvSpPr>
          <p:cNvPr id="3" name="Slide Number Placeholder 2"/>
          <p:cNvSpPr>
            <a:spLocks noGrp="1"/>
          </p:cNvSpPr>
          <p:nvPr>
            <p:ph type="sldNum" sz="quarter" idx="12"/>
          </p:nvPr>
        </p:nvSpPr>
        <p:spPr/>
        <p:txBody>
          <a:bodyPr/>
          <a:lstStyle/>
          <a:p>
            <a:fld id="{6E8D2208-50D4-BB4A-9895-E4010ECF2926}" type="slidenum">
              <a:rPr lang="en-LV" smtClean="0"/>
              <a:t>14</a:t>
            </a:fld>
            <a:endParaRPr lang="en-LV"/>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80" y="1458029"/>
            <a:ext cx="5924440" cy="3941942"/>
          </a:xfrm>
          <a:prstGeom prst="rect">
            <a:avLst/>
          </a:prstGeom>
        </p:spPr>
      </p:pic>
    </p:spTree>
    <p:extLst>
      <p:ext uri="{BB962C8B-B14F-4D97-AF65-F5344CB8AC3E}">
        <p14:creationId xmlns:p14="http://schemas.microsoft.com/office/powerpoint/2010/main" val="417784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ttēls 11">
            <a:extLst>
              <a:ext uri="{FF2B5EF4-FFF2-40B4-BE49-F238E27FC236}">
                <a16:creationId xmlns:a16="http://schemas.microsoft.com/office/drawing/2014/main" id="{4950E6FD-CB61-CE5B-F095-105355DDFCDD}"/>
              </a:ext>
            </a:extLst>
          </p:cNvPr>
          <p:cNvPicPr>
            <a:picLocks noChangeAspect="1"/>
          </p:cNvPicPr>
          <p:nvPr/>
        </p:nvPicPr>
        <p:blipFill>
          <a:blip r:embed="rId3"/>
          <a:stretch>
            <a:fillRect/>
          </a:stretch>
        </p:blipFill>
        <p:spPr>
          <a:xfrm>
            <a:off x="0" y="2355850"/>
            <a:ext cx="12192000" cy="2146300"/>
          </a:xfrm>
          <a:prstGeom prst="rect">
            <a:avLst/>
          </a:prstGeom>
        </p:spPr>
      </p:pic>
      <p:sp>
        <p:nvSpPr>
          <p:cNvPr id="2" name="Virsraksts 1">
            <a:extLst>
              <a:ext uri="{FF2B5EF4-FFF2-40B4-BE49-F238E27FC236}">
                <a16:creationId xmlns:a16="http://schemas.microsoft.com/office/drawing/2014/main" id="{0B959E62-0CFA-741B-21CD-27B2F8AFD5F6}"/>
              </a:ext>
            </a:extLst>
          </p:cNvPr>
          <p:cNvSpPr>
            <a:spLocks noGrp="1"/>
          </p:cNvSpPr>
          <p:nvPr>
            <p:ph type="title"/>
          </p:nvPr>
        </p:nvSpPr>
        <p:spPr/>
        <p:txBody>
          <a:bodyPr/>
          <a:lstStyle/>
          <a:p>
            <a:pPr algn="ctr"/>
            <a:r>
              <a:rPr lang="lt-LT" b="1" noProof="0" dirty="0">
                <a:latin typeface="Cambria" panose="02040503050406030204" pitchFamily="18" charset="0"/>
                <a:ea typeface="Cambria" panose="02040503050406030204" pitchFamily="18" charset="0"/>
              </a:rPr>
              <a:t>Kaip prisijungti prie </a:t>
            </a:r>
            <a:r>
              <a:rPr lang="en-GB" b="1" noProof="0" dirty="0">
                <a:latin typeface="Cambria" panose="02040503050406030204" pitchFamily="18" charset="0"/>
                <a:ea typeface="Cambria" panose="02040503050406030204" pitchFamily="18" charset="0"/>
              </a:rPr>
              <a:t>Edge </a:t>
            </a:r>
            <a:r>
              <a:rPr lang="lt-LT" b="1" noProof="0" dirty="0">
                <a:latin typeface="Cambria" panose="02040503050406030204" pitchFamily="18" charset="0"/>
                <a:ea typeface="Cambria" panose="02040503050406030204" pitchFamily="18" charset="0"/>
              </a:rPr>
              <a:t>ir navigacija</a:t>
            </a:r>
            <a:endParaRPr lang="en-GB" b="1" noProof="0" dirty="0">
              <a:latin typeface="Cambria" panose="02040503050406030204" pitchFamily="18" charset="0"/>
              <a:ea typeface="Cambria" panose="02040503050406030204" pitchFamily="18" charset="0"/>
            </a:endParaRPr>
          </a:p>
        </p:txBody>
      </p:sp>
      <p:pic>
        <p:nvPicPr>
          <p:cNvPr id="7" name="Attēls 6">
            <a:extLst>
              <a:ext uri="{FF2B5EF4-FFF2-40B4-BE49-F238E27FC236}">
                <a16:creationId xmlns:a16="http://schemas.microsoft.com/office/drawing/2014/main" id="{9FCA2F0F-BBD6-4832-DA20-AA27DD5A3955}"/>
              </a:ext>
            </a:extLst>
          </p:cNvPr>
          <p:cNvPicPr>
            <a:picLocks noChangeAspect="1"/>
          </p:cNvPicPr>
          <p:nvPr/>
        </p:nvPicPr>
        <p:blipFill>
          <a:blip r:embed="rId4"/>
          <a:stretch>
            <a:fillRect/>
          </a:stretch>
        </p:blipFill>
        <p:spPr>
          <a:xfrm>
            <a:off x="3969537" y="1991018"/>
            <a:ext cx="2248095" cy="1646063"/>
          </a:xfrm>
          <a:prstGeom prst="rect">
            <a:avLst/>
          </a:prstGeom>
        </p:spPr>
      </p:pic>
      <p:sp>
        <p:nvSpPr>
          <p:cNvPr id="14" name="TextBox 13">
            <a:extLst>
              <a:ext uri="{FF2B5EF4-FFF2-40B4-BE49-F238E27FC236}">
                <a16:creationId xmlns:a16="http://schemas.microsoft.com/office/drawing/2014/main" id="{28397AEA-8F9C-6B4C-7350-FCB8BC4626FB}"/>
              </a:ext>
            </a:extLst>
          </p:cNvPr>
          <p:cNvSpPr txBox="1"/>
          <p:nvPr/>
        </p:nvSpPr>
        <p:spPr>
          <a:xfrm>
            <a:off x="137140" y="1623168"/>
            <a:ext cx="1714211" cy="307777"/>
          </a:xfrm>
          <a:prstGeom prst="rect">
            <a:avLst/>
          </a:prstGeom>
          <a:solidFill>
            <a:schemeClr val="bg1"/>
          </a:solidFill>
          <a:ln w="38100">
            <a:solidFill>
              <a:srgbClr val="FF0000"/>
            </a:solidFill>
          </a:ln>
        </p:spPr>
        <p:txBody>
          <a:bodyPr wrap="square">
            <a:spAutoFit/>
          </a:bodyPr>
          <a:lstStyle/>
          <a:p>
            <a:pPr algn="ctr"/>
            <a:r>
              <a:rPr lang="en-US" sz="1400" b="1" dirty="0" err="1">
                <a:latin typeface="Calibri" panose="020F0502020204030204" pitchFamily="34" charset="0"/>
                <a:ea typeface="Calibri" panose="020F0502020204030204" pitchFamily="34" charset="0"/>
                <a:cs typeface="Calibri" panose="020F0502020204030204" pitchFamily="34" charset="0"/>
              </a:rPr>
              <a:t>Prisijungimo</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profilis</a:t>
            </a:r>
            <a:endParaRPr lang="lv-LV" sz="1400" dirty="0"/>
          </a:p>
        </p:txBody>
      </p:sp>
      <p:sp>
        <p:nvSpPr>
          <p:cNvPr id="15" name="TextBox 14">
            <a:extLst>
              <a:ext uri="{FF2B5EF4-FFF2-40B4-BE49-F238E27FC236}">
                <a16:creationId xmlns:a16="http://schemas.microsoft.com/office/drawing/2014/main" id="{52C19B29-4D62-17CB-9F76-72BA60864DBB}"/>
              </a:ext>
            </a:extLst>
          </p:cNvPr>
          <p:cNvSpPr txBox="1"/>
          <p:nvPr/>
        </p:nvSpPr>
        <p:spPr>
          <a:xfrm>
            <a:off x="1882815" y="1991018"/>
            <a:ext cx="2113730"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lt-LT" dirty="0"/>
              <a:t>Veiksmų meniu</a:t>
            </a:r>
            <a:endParaRPr lang="lv-LV" dirty="0"/>
          </a:p>
        </p:txBody>
      </p:sp>
      <p:sp>
        <p:nvSpPr>
          <p:cNvPr id="17" name="TextBox 16">
            <a:extLst>
              <a:ext uri="{FF2B5EF4-FFF2-40B4-BE49-F238E27FC236}">
                <a16:creationId xmlns:a16="http://schemas.microsoft.com/office/drawing/2014/main" id="{CD815085-BB49-EB2C-02D8-C22CFAC41B8F}"/>
              </a:ext>
            </a:extLst>
          </p:cNvPr>
          <p:cNvSpPr txBox="1"/>
          <p:nvPr/>
        </p:nvSpPr>
        <p:spPr>
          <a:xfrm>
            <a:off x="1122101" y="3267749"/>
            <a:ext cx="1093036" cy="338554"/>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sz="1600" dirty="0" err="1"/>
              <a:t>Atnaujinti</a:t>
            </a:r>
            <a:endParaRPr lang="lv-LV" sz="1600" dirty="0"/>
          </a:p>
        </p:txBody>
      </p:sp>
      <p:sp>
        <p:nvSpPr>
          <p:cNvPr id="19" name="TextBox 18">
            <a:extLst>
              <a:ext uri="{FF2B5EF4-FFF2-40B4-BE49-F238E27FC236}">
                <a16:creationId xmlns:a16="http://schemas.microsoft.com/office/drawing/2014/main" id="{D11F4FE1-B2E3-7C2B-53A6-FC66585B21E3}"/>
              </a:ext>
            </a:extLst>
          </p:cNvPr>
          <p:cNvSpPr txBox="1"/>
          <p:nvPr/>
        </p:nvSpPr>
        <p:spPr>
          <a:xfrm>
            <a:off x="209665" y="3267749"/>
            <a:ext cx="693967"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dirty="0" err="1"/>
              <a:t>Atgal</a:t>
            </a:r>
            <a:endParaRPr lang="lv-LV" dirty="0"/>
          </a:p>
        </p:txBody>
      </p:sp>
      <p:sp>
        <p:nvSpPr>
          <p:cNvPr id="23" name="TextBox 22">
            <a:extLst>
              <a:ext uri="{FF2B5EF4-FFF2-40B4-BE49-F238E27FC236}">
                <a16:creationId xmlns:a16="http://schemas.microsoft.com/office/drawing/2014/main" id="{DB96B04F-ADBB-2420-B2C0-50AE5E4159FB}"/>
              </a:ext>
            </a:extLst>
          </p:cNvPr>
          <p:cNvSpPr txBox="1"/>
          <p:nvPr/>
        </p:nvSpPr>
        <p:spPr>
          <a:xfrm>
            <a:off x="8230662" y="2796211"/>
            <a:ext cx="1301252" cy="261610"/>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sz="1100" dirty="0" err="1"/>
              <a:t>Padalintas</a:t>
            </a:r>
            <a:r>
              <a:rPr lang="en-US" sz="1100" dirty="0"/>
              <a:t> </a:t>
            </a:r>
            <a:r>
              <a:rPr lang="en-US" sz="1100" dirty="0" err="1"/>
              <a:t>ekranas</a:t>
            </a:r>
            <a:endParaRPr lang="lv-LV" sz="1100" dirty="0"/>
          </a:p>
        </p:txBody>
      </p:sp>
      <p:sp>
        <p:nvSpPr>
          <p:cNvPr id="27" name="TextBox 26">
            <a:extLst>
              <a:ext uri="{FF2B5EF4-FFF2-40B4-BE49-F238E27FC236}">
                <a16:creationId xmlns:a16="http://schemas.microsoft.com/office/drawing/2014/main" id="{F312087C-485B-9A52-A959-51A160A543BB}"/>
              </a:ext>
            </a:extLst>
          </p:cNvPr>
          <p:cNvSpPr txBox="1"/>
          <p:nvPr/>
        </p:nvSpPr>
        <p:spPr>
          <a:xfrm>
            <a:off x="9631120" y="1732078"/>
            <a:ext cx="1196052" cy="584775"/>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sz="1600" dirty="0" err="1"/>
              <a:t>Nustatymai</a:t>
            </a:r>
            <a:r>
              <a:rPr lang="en-US" sz="1600" dirty="0"/>
              <a:t> </a:t>
            </a:r>
            <a:r>
              <a:rPr lang="en-US" sz="1600" dirty="0" err="1"/>
              <a:t>ir</a:t>
            </a:r>
            <a:r>
              <a:rPr lang="en-US" sz="1600" dirty="0"/>
              <a:t> </a:t>
            </a:r>
            <a:r>
              <a:rPr lang="en-US" sz="1600" dirty="0" err="1"/>
              <a:t>daugiau</a:t>
            </a:r>
            <a:endParaRPr lang="lv-LV" sz="1600" dirty="0"/>
          </a:p>
        </p:txBody>
      </p:sp>
      <p:sp>
        <p:nvSpPr>
          <p:cNvPr id="29" name="TextBox 28">
            <a:extLst>
              <a:ext uri="{FF2B5EF4-FFF2-40B4-BE49-F238E27FC236}">
                <a16:creationId xmlns:a16="http://schemas.microsoft.com/office/drawing/2014/main" id="{C479E663-D7D3-6DF9-28E0-3352BD92F7C2}"/>
              </a:ext>
            </a:extLst>
          </p:cNvPr>
          <p:cNvSpPr txBox="1"/>
          <p:nvPr/>
        </p:nvSpPr>
        <p:spPr>
          <a:xfrm>
            <a:off x="10948814" y="1760691"/>
            <a:ext cx="1196051" cy="276999"/>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sz="1200" dirty="0" err="1"/>
              <a:t>Antrasis</a:t>
            </a:r>
            <a:r>
              <a:rPr lang="en-US" sz="1200" dirty="0"/>
              <a:t> </a:t>
            </a:r>
            <a:r>
              <a:rPr lang="en-US" sz="1200" dirty="0" err="1"/>
              <a:t>pilotas</a:t>
            </a:r>
            <a:endParaRPr lang="lv-LV" sz="1200" dirty="0"/>
          </a:p>
        </p:txBody>
      </p:sp>
      <p:sp>
        <p:nvSpPr>
          <p:cNvPr id="33" name="TextBox 32">
            <a:extLst>
              <a:ext uri="{FF2B5EF4-FFF2-40B4-BE49-F238E27FC236}">
                <a16:creationId xmlns:a16="http://schemas.microsoft.com/office/drawing/2014/main" id="{EE458071-2DB0-6091-1CDB-80F959E8A638}"/>
              </a:ext>
            </a:extLst>
          </p:cNvPr>
          <p:cNvSpPr txBox="1"/>
          <p:nvPr/>
        </p:nvSpPr>
        <p:spPr>
          <a:xfrm>
            <a:off x="9400735" y="3840239"/>
            <a:ext cx="1605794"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dirty="0"/>
              <a:t>Microsoft 365</a:t>
            </a:r>
            <a:endParaRPr lang="lv-LV" dirty="0"/>
          </a:p>
        </p:txBody>
      </p:sp>
      <p:sp>
        <p:nvSpPr>
          <p:cNvPr id="35" name="TextBox 34">
            <a:extLst>
              <a:ext uri="{FF2B5EF4-FFF2-40B4-BE49-F238E27FC236}">
                <a16:creationId xmlns:a16="http://schemas.microsoft.com/office/drawing/2014/main" id="{DCF411F3-EF9F-1B9A-9F66-E5A3901D7776}"/>
              </a:ext>
            </a:extLst>
          </p:cNvPr>
          <p:cNvSpPr txBox="1"/>
          <p:nvPr/>
        </p:nvSpPr>
        <p:spPr>
          <a:xfrm>
            <a:off x="10321209" y="4342172"/>
            <a:ext cx="978061" cy="646331"/>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dirty="0"/>
              <a:t>Outlook</a:t>
            </a:r>
            <a:r>
              <a:rPr lang="lt-LT" dirty="0"/>
              <a:t> vaizdas</a:t>
            </a:r>
            <a:endParaRPr lang="lv-LV" dirty="0"/>
          </a:p>
        </p:txBody>
      </p:sp>
      <p:sp>
        <p:nvSpPr>
          <p:cNvPr id="37" name="TextBox 36">
            <a:extLst>
              <a:ext uri="{FF2B5EF4-FFF2-40B4-BE49-F238E27FC236}">
                <a16:creationId xmlns:a16="http://schemas.microsoft.com/office/drawing/2014/main" id="{A8CBF33E-A038-B883-EC41-0676B128E903}"/>
              </a:ext>
            </a:extLst>
          </p:cNvPr>
          <p:cNvSpPr txBox="1"/>
          <p:nvPr/>
        </p:nvSpPr>
        <p:spPr>
          <a:xfrm>
            <a:off x="10681825" y="4885789"/>
            <a:ext cx="1343949"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dirty="0" err="1"/>
              <a:t>Pritaikyti</a:t>
            </a:r>
            <a:endParaRPr lang="lv-LV" dirty="0"/>
          </a:p>
        </p:txBody>
      </p:sp>
      <p:cxnSp>
        <p:nvCxnSpPr>
          <p:cNvPr id="39" name="Taisns bultveida savienotājs 38">
            <a:extLst>
              <a:ext uri="{FF2B5EF4-FFF2-40B4-BE49-F238E27FC236}">
                <a16:creationId xmlns:a16="http://schemas.microsoft.com/office/drawing/2014/main" id="{B084B444-B76B-874D-794C-C8E6C1377585}"/>
              </a:ext>
            </a:extLst>
          </p:cNvPr>
          <p:cNvCxnSpPr>
            <a:stCxn id="14" idx="2"/>
          </p:cNvCxnSpPr>
          <p:nvPr/>
        </p:nvCxnSpPr>
        <p:spPr>
          <a:xfrm flipH="1">
            <a:off x="185918" y="1930945"/>
            <a:ext cx="808328" cy="5228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Taisns bultveida savienotājs 40">
            <a:extLst>
              <a:ext uri="{FF2B5EF4-FFF2-40B4-BE49-F238E27FC236}">
                <a16:creationId xmlns:a16="http://schemas.microsoft.com/office/drawing/2014/main" id="{885791F0-E5C8-25BA-D989-EA5AA875AB78}"/>
              </a:ext>
            </a:extLst>
          </p:cNvPr>
          <p:cNvCxnSpPr>
            <a:stCxn id="15" idx="1"/>
          </p:cNvCxnSpPr>
          <p:nvPr/>
        </p:nvCxnSpPr>
        <p:spPr>
          <a:xfrm flipH="1">
            <a:off x="601451" y="2175684"/>
            <a:ext cx="1281364" cy="2269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Taisns bultveida savienotājs 42">
            <a:extLst>
              <a:ext uri="{FF2B5EF4-FFF2-40B4-BE49-F238E27FC236}">
                <a16:creationId xmlns:a16="http://schemas.microsoft.com/office/drawing/2014/main" id="{6BAC998A-B10A-B2C0-A611-7BAFB469C0EA}"/>
              </a:ext>
            </a:extLst>
          </p:cNvPr>
          <p:cNvCxnSpPr>
            <a:stCxn id="19" idx="0"/>
          </p:cNvCxnSpPr>
          <p:nvPr/>
        </p:nvCxnSpPr>
        <p:spPr>
          <a:xfrm flipH="1" flipV="1">
            <a:off x="267487" y="2887676"/>
            <a:ext cx="289162" cy="3800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Taisns bultveida savienotājs 44">
            <a:extLst>
              <a:ext uri="{FF2B5EF4-FFF2-40B4-BE49-F238E27FC236}">
                <a16:creationId xmlns:a16="http://schemas.microsoft.com/office/drawing/2014/main" id="{246EE8D4-9B69-4001-7C37-F81ABF74A670}"/>
              </a:ext>
            </a:extLst>
          </p:cNvPr>
          <p:cNvCxnSpPr>
            <a:stCxn id="17" idx="0"/>
          </p:cNvCxnSpPr>
          <p:nvPr/>
        </p:nvCxnSpPr>
        <p:spPr>
          <a:xfrm flipH="1" flipV="1">
            <a:off x="613829" y="2814049"/>
            <a:ext cx="1054790" cy="4537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aisns bultveida savienotājs 46">
            <a:extLst>
              <a:ext uri="{FF2B5EF4-FFF2-40B4-BE49-F238E27FC236}">
                <a16:creationId xmlns:a16="http://schemas.microsoft.com/office/drawing/2014/main" id="{0A5F218A-97B9-DB4E-CB29-C63107AE3615}"/>
              </a:ext>
            </a:extLst>
          </p:cNvPr>
          <p:cNvCxnSpPr/>
          <p:nvPr/>
        </p:nvCxnSpPr>
        <p:spPr>
          <a:xfrm>
            <a:off x="9169175" y="2246191"/>
            <a:ext cx="649483" cy="5213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Taisns bultveida savienotājs 48">
            <a:extLst>
              <a:ext uri="{FF2B5EF4-FFF2-40B4-BE49-F238E27FC236}">
                <a16:creationId xmlns:a16="http://schemas.microsoft.com/office/drawing/2014/main" id="{03352AA8-CC69-4956-D8F2-2CC3D3087D8E}"/>
              </a:ext>
            </a:extLst>
          </p:cNvPr>
          <p:cNvCxnSpPr/>
          <p:nvPr/>
        </p:nvCxnSpPr>
        <p:spPr>
          <a:xfrm>
            <a:off x="10811538" y="2312188"/>
            <a:ext cx="797157" cy="4224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Taisns bultveida savienotājs 50">
            <a:extLst>
              <a:ext uri="{FF2B5EF4-FFF2-40B4-BE49-F238E27FC236}">
                <a16:creationId xmlns:a16="http://schemas.microsoft.com/office/drawing/2014/main" id="{A03B64C0-0687-F6A0-5C7D-5A240E27EF01}"/>
              </a:ext>
            </a:extLst>
          </p:cNvPr>
          <p:cNvCxnSpPr>
            <a:stCxn id="29" idx="2"/>
          </p:cNvCxnSpPr>
          <p:nvPr/>
        </p:nvCxnSpPr>
        <p:spPr>
          <a:xfrm>
            <a:off x="11546840" y="2037690"/>
            <a:ext cx="435495" cy="6572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Taisns bultveida savienotājs 52">
            <a:extLst>
              <a:ext uri="{FF2B5EF4-FFF2-40B4-BE49-F238E27FC236}">
                <a16:creationId xmlns:a16="http://schemas.microsoft.com/office/drawing/2014/main" id="{151BB3E3-5FF5-C565-FE92-B97483986A6A}"/>
              </a:ext>
            </a:extLst>
          </p:cNvPr>
          <p:cNvCxnSpPr>
            <a:cxnSpLocks/>
            <a:stCxn id="23" idx="3"/>
          </p:cNvCxnSpPr>
          <p:nvPr/>
        </p:nvCxnSpPr>
        <p:spPr>
          <a:xfrm flipV="1">
            <a:off x="9531914" y="2814050"/>
            <a:ext cx="757836" cy="1129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Taisns bultveida savienotājs 54">
            <a:extLst>
              <a:ext uri="{FF2B5EF4-FFF2-40B4-BE49-F238E27FC236}">
                <a16:creationId xmlns:a16="http://schemas.microsoft.com/office/drawing/2014/main" id="{A53FA07D-CE98-F740-FD36-622CB9D757C7}"/>
              </a:ext>
            </a:extLst>
          </p:cNvPr>
          <p:cNvCxnSpPr>
            <a:cxnSpLocks/>
          </p:cNvCxnSpPr>
          <p:nvPr/>
        </p:nvCxnSpPr>
        <p:spPr>
          <a:xfrm flipV="1">
            <a:off x="10187169" y="2803267"/>
            <a:ext cx="819360" cy="3102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Taisns bultveida savienotājs 59">
            <a:extLst>
              <a:ext uri="{FF2B5EF4-FFF2-40B4-BE49-F238E27FC236}">
                <a16:creationId xmlns:a16="http://schemas.microsoft.com/office/drawing/2014/main" id="{C466AE86-0173-C76F-1B87-4911DBE340E5}"/>
              </a:ext>
            </a:extLst>
          </p:cNvPr>
          <p:cNvCxnSpPr>
            <a:cxnSpLocks/>
            <a:stCxn id="31" idx="3"/>
          </p:cNvCxnSpPr>
          <p:nvPr/>
        </p:nvCxnSpPr>
        <p:spPr>
          <a:xfrm flipV="1">
            <a:off x="11183417" y="3163818"/>
            <a:ext cx="724103" cy="4732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Taisns bultveida savienotājs 61">
            <a:extLst>
              <a:ext uri="{FF2B5EF4-FFF2-40B4-BE49-F238E27FC236}">
                <a16:creationId xmlns:a16="http://schemas.microsoft.com/office/drawing/2014/main" id="{7ABC8471-48BB-642F-4E9C-2569E46F3D81}"/>
              </a:ext>
            </a:extLst>
          </p:cNvPr>
          <p:cNvCxnSpPr>
            <a:cxnSpLocks/>
            <a:stCxn id="33" idx="3"/>
          </p:cNvCxnSpPr>
          <p:nvPr/>
        </p:nvCxnSpPr>
        <p:spPr>
          <a:xfrm flipV="1">
            <a:off x="11006529" y="3439076"/>
            <a:ext cx="975806" cy="5858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Taisns bultveida savienotājs 63">
            <a:extLst>
              <a:ext uri="{FF2B5EF4-FFF2-40B4-BE49-F238E27FC236}">
                <a16:creationId xmlns:a16="http://schemas.microsoft.com/office/drawing/2014/main" id="{66E1FB81-4E47-85D2-C35A-BCEB2B28F00F}"/>
              </a:ext>
            </a:extLst>
          </p:cNvPr>
          <p:cNvCxnSpPr>
            <a:cxnSpLocks/>
            <a:stCxn id="35" idx="3"/>
          </p:cNvCxnSpPr>
          <p:nvPr/>
        </p:nvCxnSpPr>
        <p:spPr>
          <a:xfrm flipV="1">
            <a:off x="11299270" y="3758068"/>
            <a:ext cx="683065" cy="9072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Taisns bultveida savienotājs 67">
            <a:extLst>
              <a:ext uri="{FF2B5EF4-FFF2-40B4-BE49-F238E27FC236}">
                <a16:creationId xmlns:a16="http://schemas.microsoft.com/office/drawing/2014/main" id="{07383C37-F0D6-4C2E-6A70-763785179251}"/>
              </a:ext>
            </a:extLst>
          </p:cNvPr>
          <p:cNvCxnSpPr>
            <a:stCxn id="37" idx="0"/>
          </p:cNvCxnSpPr>
          <p:nvPr/>
        </p:nvCxnSpPr>
        <p:spPr>
          <a:xfrm flipV="1">
            <a:off x="11353800" y="4335978"/>
            <a:ext cx="628535" cy="5498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D94672-5358-7DC0-0DFB-1A2EC33824E4}"/>
              </a:ext>
            </a:extLst>
          </p:cNvPr>
          <p:cNvSpPr txBox="1"/>
          <p:nvPr/>
        </p:nvSpPr>
        <p:spPr>
          <a:xfrm>
            <a:off x="7095605" y="1631525"/>
            <a:ext cx="2199704" cy="646331"/>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lt-LT" dirty="0"/>
              <a:t>Pridėti šį puslapį į mėgstamiausius</a:t>
            </a:r>
            <a:endParaRPr lang="lv-LV" dirty="0"/>
          </a:p>
        </p:txBody>
      </p:sp>
      <p:sp>
        <p:nvSpPr>
          <p:cNvPr id="25" name="TextBox 24">
            <a:extLst>
              <a:ext uri="{FF2B5EF4-FFF2-40B4-BE49-F238E27FC236}">
                <a16:creationId xmlns:a16="http://schemas.microsoft.com/office/drawing/2014/main" id="{F20C7A83-D73C-F8D4-3263-2FB4D193DCA7}"/>
              </a:ext>
            </a:extLst>
          </p:cNvPr>
          <p:cNvSpPr txBox="1"/>
          <p:nvPr/>
        </p:nvSpPr>
        <p:spPr>
          <a:xfrm>
            <a:off x="9486868" y="3113478"/>
            <a:ext cx="1605764"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dirty="0" err="1"/>
              <a:t>Kolekcijos</a:t>
            </a:r>
            <a:endParaRPr lang="lv-LV" dirty="0"/>
          </a:p>
        </p:txBody>
      </p:sp>
      <p:sp>
        <p:nvSpPr>
          <p:cNvPr id="31" name="TextBox 30">
            <a:extLst>
              <a:ext uri="{FF2B5EF4-FFF2-40B4-BE49-F238E27FC236}">
                <a16:creationId xmlns:a16="http://schemas.microsoft.com/office/drawing/2014/main" id="{1186B09D-A876-0039-9DB7-AD4D3111A815}"/>
              </a:ext>
            </a:extLst>
          </p:cNvPr>
          <p:cNvSpPr txBox="1"/>
          <p:nvPr/>
        </p:nvSpPr>
        <p:spPr>
          <a:xfrm>
            <a:off x="10136937" y="3452415"/>
            <a:ext cx="1046480"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dirty="0" err="1"/>
              <a:t>Paieška</a:t>
            </a:r>
            <a:endParaRPr lang="lv-LV" dirty="0"/>
          </a:p>
        </p:txBody>
      </p:sp>
      <p:sp>
        <p:nvSpPr>
          <p:cNvPr id="3" name="Slaida numura vietturis 2">
            <a:extLst>
              <a:ext uri="{FF2B5EF4-FFF2-40B4-BE49-F238E27FC236}">
                <a16:creationId xmlns:a16="http://schemas.microsoft.com/office/drawing/2014/main" id="{D6288419-30C3-CB4A-A6C7-2B3911C0B83F}"/>
              </a:ext>
            </a:extLst>
          </p:cNvPr>
          <p:cNvSpPr>
            <a:spLocks noGrp="1"/>
          </p:cNvSpPr>
          <p:nvPr>
            <p:ph type="sldNum" sz="quarter" idx="12"/>
          </p:nvPr>
        </p:nvSpPr>
        <p:spPr/>
        <p:txBody>
          <a:bodyPr/>
          <a:lstStyle/>
          <a:p>
            <a:fld id="{6E8D2208-50D4-BB4A-9895-E4010ECF2926}" type="slidenum">
              <a:rPr lang="en-LV" smtClean="0"/>
              <a:t>2</a:t>
            </a:fld>
            <a:endParaRPr lang="en-LV"/>
          </a:p>
        </p:txBody>
      </p:sp>
    </p:spTree>
    <p:extLst>
      <p:ext uri="{BB962C8B-B14F-4D97-AF65-F5344CB8AC3E}">
        <p14:creationId xmlns:p14="http://schemas.microsoft.com/office/powerpoint/2010/main" val="39537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E864D8-4DCD-B6E4-A4C6-D7C8A787E40C}"/>
              </a:ext>
            </a:extLst>
          </p:cNvPr>
          <p:cNvSpPr>
            <a:spLocks noGrp="1"/>
          </p:cNvSpPr>
          <p:nvPr>
            <p:ph type="title"/>
          </p:nvPr>
        </p:nvSpPr>
        <p:spPr/>
        <p:txBody>
          <a:bodyPr>
            <a:normAutofit fontScale="90000"/>
          </a:bodyPr>
          <a:lstStyle/>
          <a:p>
            <a:pPr algn="ctr"/>
            <a:r>
              <a:rPr lang="lt-LT" b="1" dirty="0">
                <a:latin typeface="Cambria" panose="02040503050406030204" pitchFamily="18" charset="0"/>
                <a:ea typeface="Cambria" panose="02040503050406030204" pitchFamily="18" charset="0"/>
              </a:rPr>
              <a:t>Kaip prisijunkti, kad sinchronizuotumėte „Microsoft Edge“ įrenginiuose</a:t>
            </a:r>
            <a:endParaRPr lang="en-GB" b="1" noProof="0" dirty="0">
              <a:latin typeface="Cambria" panose="02040503050406030204" pitchFamily="18" charset="0"/>
              <a:ea typeface="Cambria" panose="02040503050406030204" pitchFamily="18" charset="0"/>
            </a:endParaRPr>
          </a:p>
        </p:txBody>
      </p:sp>
      <p:pic>
        <p:nvPicPr>
          <p:cNvPr id="5" name="Satura vietturis 4" descr="Attēls, kurā ir teksts, ekrānuzņēmums, programmatūra, datora ikona&#10;&#10;Apraksts ģenerēts automātiski">
            <a:extLst>
              <a:ext uri="{FF2B5EF4-FFF2-40B4-BE49-F238E27FC236}">
                <a16:creationId xmlns:a16="http://schemas.microsoft.com/office/drawing/2014/main" id="{C570798E-6A08-8DBA-68BD-9EA7883E4F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97368"/>
            <a:ext cx="2625700" cy="4351338"/>
          </a:xfrm>
        </p:spPr>
      </p:pic>
      <p:sp>
        <p:nvSpPr>
          <p:cNvPr id="7" name="TextBox 6">
            <a:extLst>
              <a:ext uri="{FF2B5EF4-FFF2-40B4-BE49-F238E27FC236}">
                <a16:creationId xmlns:a16="http://schemas.microsoft.com/office/drawing/2014/main" id="{58F78E27-0B6F-AEB8-6194-34B40DE9786E}"/>
              </a:ext>
            </a:extLst>
          </p:cNvPr>
          <p:cNvSpPr txBox="1"/>
          <p:nvPr/>
        </p:nvSpPr>
        <p:spPr>
          <a:xfrm>
            <a:off x="4411133" y="1574799"/>
            <a:ext cx="5376333" cy="4401205"/>
          </a:xfrm>
          <a:prstGeom prst="rect">
            <a:avLst/>
          </a:prstGeom>
          <a:noFill/>
        </p:spPr>
        <p:txBody>
          <a:bodyPr wrap="square">
            <a:spAutoFit/>
          </a:bodyPr>
          <a:lstStyle/>
          <a:p>
            <a:pPr marL="457200" indent="-457200">
              <a:buFont typeface="+mj-lt"/>
              <a:buAutoNum type="arabicPeriod"/>
            </a:pPr>
            <a:r>
              <a:rPr lang="lt-LT" sz="2000" dirty="0">
                <a:latin typeface="Cambria" panose="02040503050406030204" pitchFamily="18" charset="0"/>
                <a:ea typeface="Cambria" panose="02040503050406030204" pitchFamily="18" charset="0"/>
                <a:cs typeface="Calibri" panose="020F0502020204030204" pitchFamily="34" charset="0"/>
              </a:rPr>
              <a:t>„Microsoft Edge“ naršyklės užduočių juostoje pasirinkite profilio vaizdą.</a:t>
            </a:r>
          </a:p>
          <a:p>
            <a:pPr marL="457200" indent="-457200">
              <a:buFont typeface="+mj-lt"/>
              <a:buAutoNum type="arabicPeriod"/>
            </a:pPr>
            <a:r>
              <a:rPr lang="lt-LT" sz="2000" dirty="0">
                <a:latin typeface="Cambria" panose="02040503050406030204" pitchFamily="18" charset="0"/>
                <a:ea typeface="Cambria" panose="02040503050406030204" pitchFamily="18" charset="0"/>
                <a:cs typeface="Calibri" panose="020F0502020204030204" pitchFamily="34" charset="0"/>
              </a:rPr>
              <a:t>Iš parinkčių sąrašo pasirinkite paskyrą, prie kurios norite prisijungti, arba pasirinkite Pridėti naują paskyrą.</a:t>
            </a:r>
          </a:p>
          <a:p>
            <a:pPr marL="457200" indent="-457200">
              <a:buFont typeface="+mj-lt"/>
              <a:buAutoNum type="arabicPeriod"/>
            </a:pPr>
            <a:r>
              <a:rPr lang="lt-LT" sz="2000" dirty="0">
                <a:latin typeface="Cambria" panose="02040503050406030204" pitchFamily="18" charset="0"/>
                <a:ea typeface="Cambria" panose="02040503050406030204" pitchFamily="18" charset="0"/>
                <a:cs typeface="Calibri" panose="020F0502020204030204" pitchFamily="34" charset="0"/>
              </a:rPr>
              <a:t>Jei matote Tvarkyti profilio nustatymus, jau esate prisijungę.</a:t>
            </a:r>
          </a:p>
          <a:p>
            <a:pPr marL="457200" indent="-457200">
              <a:buFont typeface="+mj-lt"/>
              <a:buAutoNum type="arabicPeriod"/>
            </a:pPr>
            <a:r>
              <a:rPr lang="lt-LT" sz="2000" dirty="0">
                <a:latin typeface="Cambria" panose="02040503050406030204" pitchFamily="18" charset="0"/>
                <a:ea typeface="Cambria" panose="02040503050406030204" pitchFamily="18" charset="0"/>
                <a:cs typeface="Calibri" panose="020F0502020204030204" pitchFamily="34" charset="0"/>
              </a:rPr>
              <a:t>Norėdami sinchronizuoti duomenis, pasirinkite Prisijungti.</a:t>
            </a:r>
          </a:p>
          <a:p>
            <a:pPr marL="457200" indent="-457200">
              <a:buFont typeface="+mj-lt"/>
              <a:buAutoNum type="arabicPeriod"/>
            </a:pPr>
            <a:r>
              <a:rPr lang="lt-LT" sz="2000" dirty="0">
                <a:latin typeface="Cambria" panose="02040503050406030204" pitchFamily="18" charset="0"/>
                <a:ea typeface="Cambria" panose="02040503050406030204" pitchFamily="18" charset="0"/>
                <a:cs typeface="Calibri" panose="020F0502020204030204" pitchFamily="34" charset="0"/>
              </a:rPr>
              <a:t>Kai esate prisijungę, „Microsoft Edge“ sinchronizuoja jūsų parankinius, slaptažodžius, istoriją, plėtinius, nustatymus, atidaromus skirtukus, automatinio užpildymo formų įrašus.</a:t>
            </a:r>
            <a:endParaRPr lang="lv-LV" sz="2000" dirty="0">
              <a:latin typeface="Cambria" panose="02040503050406030204" pitchFamily="18" charset="0"/>
              <a:ea typeface="Cambria" panose="02040503050406030204" pitchFamily="18" charset="0"/>
              <a:cs typeface="Calibri" panose="020F0502020204030204" pitchFamily="34" charset="0"/>
            </a:endParaRPr>
          </a:p>
        </p:txBody>
      </p:sp>
      <p:sp>
        <p:nvSpPr>
          <p:cNvPr id="3" name="Slaida numura vietturis 2">
            <a:extLst>
              <a:ext uri="{FF2B5EF4-FFF2-40B4-BE49-F238E27FC236}">
                <a16:creationId xmlns:a16="http://schemas.microsoft.com/office/drawing/2014/main" id="{02C84F53-24E5-1421-7D6E-1BCFA81F3407}"/>
              </a:ext>
            </a:extLst>
          </p:cNvPr>
          <p:cNvSpPr>
            <a:spLocks noGrp="1"/>
          </p:cNvSpPr>
          <p:nvPr>
            <p:ph type="sldNum" sz="quarter" idx="12"/>
          </p:nvPr>
        </p:nvSpPr>
        <p:spPr/>
        <p:txBody>
          <a:bodyPr/>
          <a:lstStyle/>
          <a:p>
            <a:fld id="{6E8D2208-50D4-BB4A-9895-E4010ECF2926}" type="slidenum">
              <a:rPr lang="en-LV" smtClean="0"/>
              <a:t>3</a:t>
            </a:fld>
            <a:endParaRPr lang="en-LV"/>
          </a:p>
        </p:txBody>
      </p:sp>
    </p:spTree>
    <p:extLst>
      <p:ext uri="{BB962C8B-B14F-4D97-AF65-F5344CB8AC3E}">
        <p14:creationId xmlns:p14="http://schemas.microsoft.com/office/powerpoint/2010/main" val="237409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47789B-449B-906C-6CDF-EDE4C42D8CD8}"/>
              </a:ext>
            </a:extLst>
          </p:cNvPr>
          <p:cNvSpPr>
            <a:spLocks noGrp="1"/>
          </p:cNvSpPr>
          <p:nvPr>
            <p:ph type="title"/>
          </p:nvPr>
        </p:nvSpPr>
        <p:spPr/>
        <p:txBody>
          <a:bodyPr/>
          <a:lstStyle/>
          <a:p>
            <a:pPr algn="ctr"/>
            <a:r>
              <a:rPr lang="en-GB" b="1" dirty="0" err="1">
                <a:latin typeface="Cambria" panose="02040503050406030204" pitchFamily="18" charset="0"/>
                <a:ea typeface="Cambria" panose="02040503050406030204" pitchFamily="18" charset="0"/>
              </a:rPr>
              <a:t>Naršymo</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pagrindai</a:t>
            </a:r>
            <a:endParaRPr lang="en-GB" b="1" noProof="0" dirty="0">
              <a:latin typeface="Cambria" panose="02040503050406030204" pitchFamily="18" charset="0"/>
              <a:ea typeface="Cambria" panose="02040503050406030204" pitchFamily="18" charset="0"/>
            </a:endParaRPr>
          </a:p>
        </p:txBody>
      </p:sp>
      <p:pic>
        <p:nvPicPr>
          <p:cNvPr id="9" name="Attēls 8">
            <a:extLst>
              <a:ext uri="{FF2B5EF4-FFF2-40B4-BE49-F238E27FC236}">
                <a16:creationId xmlns:a16="http://schemas.microsoft.com/office/drawing/2014/main" id="{FCEF299A-C111-A356-40C6-58FA32E82DBB}"/>
              </a:ext>
            </a:extLst>
          </p:cNvPr>
          <p:cNvPicPr>
            <a:picLocks noChangeAspect="1"/>
          </p:cNvPicPr>
          <p:nvPr/>
        </p:nvPicPr>
        <p:blipFill>
          <a:blip r:embed="rId3"/>
          <a:stretch>
            <a:fillRect/>
          </a:stretch>
        </p:blipFill>
        <p:spPr>
          <a:xfrm>
            <a:off x="838199" y="1825625"/>
            <a:ext cx="9936469" cy="1446212"/>
          </a:xfrm>
          <a:prstGeom prst="rect">
            <a:avLst/>
          </a:prstGeom>
          <a:ln>
            <a:solidFill>
              <a:srgbClr val="FF0000"/>
            </a:solidFill>
          </a:ln>
        </p:spPr>
      </p:pic>
      <p:sp>
        <p:nvSpPr>
          <p:cNvPr id="10" name="Taisnstūris 9">
            <a:extLst>
              <a:ext uri="{FF2B5EF4-FFF2-40B4-BE49-F238E27FC236}">
                <a16:creationId xmlns:a16="http://schemas.microsoft.com/office/drawing/2014/main" id="{6DFA788C-5B14-948E-73EC-A2E75FC8BD1D}"/>
              </a:ext>
            </a:extLst>
          </p:cNvPr>
          <p:cNvSpPr/>
          <p:nvPr/>
        </p:nvSpPr>
        <p:spPr>
          <a:xfrm>
            <a:off x="8256989" y="1765091"/>
            <a:ext cx="625757" cy="64033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Box 11">
            <a:extLst>
              <a:ext uri="{FF2B5EF4-FFF2-40B4-BE49-F238E27FC236}">
                <a16:creationId xmlns:a16="http://schemas.microsoft.com/office/drawing/2014/main" id="{8C71066E-46D7-4E25-5F16-469C75F279A6}"/>
              </a:ext>
            </a:extLst>
          </p:cNvPr>
          <p:cNvSpPr txBox="1"/>
          <p:nvPr/>
        </p:nvSpPr>
        <p:spPr>
          <a:xfrm>
            <a:off x="8882746" y="1785575"/>
            <a:ext cx="2258164"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lv-LV" dirty="0"/>
              <a:t>Atidaryti skirtuką</a:t>
            </a:r>
          </a:p>
        </p:txBody>
      </p:sp>
      <p:sp>
        <p:nvSpPr>
          <p:cNvPr id="13" name="Taisnstūris 12">
            <a:extLst>
              <a:ext uri="{FF2B5EF4-FFF2-40B4-BE49-F238E27FC236}">
                <a16:creationId xmlns:a16="http://schemas.microsoft.com/office/drawing/2014/main" id="{6D55361B-5354-5D02-976D-DC6588EE434C}"/>
              </a:ext>
            </a:extLst>
          </p:cNvPr>
          <p:cNvSpPr/>
          <p:nvPr/>
        </p:nvSpPr>
        <p:spPr>
          <a:xfrm>
            <a:off x="4078627" y="1836180"/>
            <a:ext cx="432727" cy="49345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BFEB7C9-FF0E-CD54-84D5-2AE4B78A0E5A}"/>
              </a:ext>
            </a:extLst>
          </p:cNvPr>
          <p:cNvSpPr txBox="1"/>
          <p:nvPr/>
        </p:nvSpPr>
        <p:spPr>
          <a:xfrm>
            <a:off x="2253190" y="1436268"/>
            <a:ext cx="2258164"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lv-LV" dirty="0"/>
              <a:t>Uždaryti skirtuką</a:t>
            </a:r>
          </a:p>
        </p:txBody>
      </p:sp>
      <p:pic>
        <p:nvPicPr>
          <p:cNvPr id="17" name="Attēls 16">
            <a:extLst>
              <a:ext uri="{FF2B5EF4-FFF2-40B4-BE49-F238E27FC236}">
                <a16:creationId xmlns:a16="http://schemas.microsoft.com/office/drawing/2014/main" id="{F24AF9E1-F6E0-39E9-52BC-94D8FCDB5628}"/>
              </a:ext>
            </a:extLst>
          </p:cNvPr>
          <p:cNvPicPr>
            <a:picLocks noChangeAspect="1"/>
          </p:cNvPicPr>
          <p:nvPr/>
        </p:nvPicPr>
        <p:blipFill>
          <a:blip r:embed="rId4"/>
          <a:stretch>
            <a:fillRect/>
          </a:stretch>
        </p:blipFill>
        <p:spPr>
          <a:xfrm>
            <a:off x="838199" y="4027074"/>
            <a:ext cx="10682995" cy="1540719"/>
          </a:xfrm>
          <a:prstGeom prst="rect">
            <a:avLst/>
          </a:prstGeom>
          <a:ln>
            <a:solidFill>
              <a:srgbClr val="FF0000"/>
            </a:solidFill>
          </a:ln>
        </p:spPr>
      </p:pic>
      <p:sp>
        <p:nvSpPr>
          <p:cNvPr id="19" name="TextBox 18">
            <a:extLst>
              <a:ext uri="{FF2B5EF4-FFF2-40B4-BE49-F238E27FC236}">
                <a16:creationId xmlns:a16="http://schemas.microsoft.com/office/drawing/2014/main" id="{E1BE9862-4354-D622-26F8-311A64000261}"/>
              </a:ext>
            </a:extLst>
          </p:cNvPr>
          <p:cNvSpPr txBox="1"/>
          <p:nvPr/>
        </p:nvSpPr>
        <p:spPr>
          <a:xfrm>
            <a:off x="723290" y="3740115"/>
            <a:ext cx="8159456" cy="369332"/>
          </a:xfrm>
          <a:prstGeom prst="rect">
            <a:avLst/>
          </a:prstGeom>
          <a:solidFill>
            <a:schemeClr val="bg1"/>
          </a:solidFill>
          <a:ln w="38100">
            <a:solidFill>
              <a:srgbClr val="FF0000"/>
            </a:solidFill>
          </a:ln>
        </p:spPr>
        <p:txBody>
          <a:bodyPr wrap="square">
            <a:spAutoFit/>
          </a:bodyPr>
          <a:lstStyle>
            <a:defPPr>
              <a:defRPr lang="lv-LV"/>
            </a:defPPr>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dirty="0" err="1"/>
              <a:t>Adreso</a:t>
            </a:r>
            <a:r>
              <a:rPr lang="en-US" dirty="0"/>
              <a:t> </a:t>
            </a:r>
            <a:r>
              <a:rPr lang="en-US" dirty="0" err="1"/>
              <a:t>juostos</a:t>
            </a:r>
            <a:r>
              <a:rPr lang="en-US" dirty="0"/>
              <a:t> </a:t>
            </a:r>
            <a:r>
              <a:rPr lang="en-US" dirty="0" err="1"/>
              <a:t>naudojimas</a:t>
            </a:r>
            <a:r>
              <a:rPr lang="en-US" dirty="0"/>
              <a:t> </a:t>
            </a:r>
            <a:r>
              <a:rPr lang="en-US" dirty="0" err="1"/>
              <a:t>žiniatinklio</a:t>
            </a:r>
            <a:r>
              <a:rPr lang="en-US" dirty="0"/>
              <a:t> </a:t>
            </a:r>
            <a:r>
              <a:rPr lang="en-US" dirty="0" err="1"/>
              <a:t>paieškoms</a:t>
            </a:r>
            <a:endParaRPr lang="lv-LV" dirty="0"/>
          </a:p>
        </p:txBody>
      </p:sp>
      <p:sp>
        <p:nvSpPr>
          <p:cNvPr id="3" name="Slaida numura vietturis 2">
            <a:extLst>
              <a:ext uri="{FF2B5EF4-FFF2-40B4-BE49-F238E27FC236}">
                <a16:creationId xmlns:a16="http://schemas.microsoft.com/office/drawing/2014/main" id="{91600505-CD4F-6A4E-7987-E5FB113CC3DB}"/>
              </a:ext>
            </a:extLst>
          </p:cNvPr>
          <p:cNvSpPr>
            <a:spLocks noGrp="1"/>
          </p:cNvSpPr>
          <p:nvPr>
            <p:ph type="sldNum" sz="quarter" idx="12"/>
          </p:nvPr>
        </p:nvSpPr>
        <p:spPr/>
        <p:txBody>
          <a:bodyPr/>
          <a:lstStyle/>
          <a:p>
            <a:fld id="{6E8D2208-50D4-BB4A-9895-E4010ECF2926}" type="slidenum">
              <a:rPr lang="en-LV" smtClean="0"/>
              <a:t>4</a:t>
            </a:fld>
            <a:endParaRPr lang="en-LV"/>
          </a:p>
        </p:txBody>
      </p:sp>
    </p:spTree>
    <p:extLst>
      <p:ext uri="{BB962C8B-B14F-4D97-AF65-F5344CB8AC3E}">
        <p14:creationId xmlns:p14="http://schemas.microsoft.com/office/powerpoint/2010/main" val="161723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24DE5F8-97E0-CD8A-35ED-0DF5C30ECC32}"/>
              </a:ext>
            </a:extLst>
          </p:cNvPr>
          <p:cNvSpPr>
            <a:spLocks noGrp="1"/>
          </p:cNvSpPr>
          <p:nvPr>
            <p:ph type="title"/>
          </p:nvPr>
        </p:nvSpPr>
        <p:spPr/>
        <p:txBody>
          <a:bodyPr>
            <a:normAutofit/>
          </a:bodyPr>
          <a:lstStyle/>
          <a:p>
            <a:r>
              <a:rPr lang="en-GB" sz="3600" b="1" dirty="0" err="1">
                <a:latin typeface="Cambria" panose="02040503050406030204" pitchFamily="18" charset="0"/>
                <a:ea typeface="Cambria" panose="02040503050406030204" pitchFamily="18" charset="0"/>
              </a:rPr>
              <a:t>Pakeist</a:t>
            </a:r>
            <a:r>
              <a:rPr lang="lt-LT" sz="3600" b="1" dirty="0">
                <a:latin typeface="Cambria" panose="02040503050406030204" pitchFamily="18" charset="0"/>
                <a:ea typeface="Cambria" panose="02040503050406030204" pitchFamily="18" charset="0"/>
              </a:rPr>
              <a:t>i</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numatytąj</a:t>
            </a:r>
            <a:r>
              <a:rPr lang="lt-LT" sz="3600" b="1" dirty="0">
                <a:latin typeface="Cambria" panose="02040503050406030204" pitchFamily="18" charset="0"/>
                <a:ea typeface="Cambria" panose="02040503050406030204" pitchFamily="18" charset="0"/>
              </a:rPr>
              <a:t>ą</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paiešk</a:t>
            </a:r>
            <a:r>
              <a:rPr lang="lt-LT" sz="3600" b="1" dirty="0">
                <a:latin typeface="Cambria" panose="02040503050406030204" pitchFamily="18" charset="0"/>
                <a:ea typeface="Cambria" panose="02040503050406030204" pitchFamily="18" charset="0"/>
              </a:rPr>
              <a:t>ą</a:t>
            </a:r>
            <a:r>
              <a:rPr lang="en-GB" sz="3600" b="1" dirty="0">
                <a:latin typeface="Cambria" panose="02040503050406030204" pitchFamily="18" charset="0"/>
                <a:ea typeface="Cambria" panose="02040503050406030204" pitchFamily="18" charset="0"/>
              </a:rPr>
              <a:t> „Microsoft Edge“</a:t>
            </a:r>
            <a:endParaRPr lang="en-GB" sz="3600" b="1" noProof="0" dirty="0">
              <a:latin typeface="Cambria" panose="02040503050406030204" pitchFamily="18" charset="0"/>
              <a:ea typeface="Cambria" panose="02040503050406030204" pitchFamily="18" charset="0"/>
            </a:endParaRPr>
          </a:p>
        </p:txBody>
      </p:sp>
      <p:sp>
        <p:nvSpPr>
          <p:cNvPr id="3" name="Satura vietturis 2">
            <a:extLst>
              <a:ext uri="{FF2B5EF4-FFF2-40B4-BE49-F238E27FC236}">
                <a16:creationId xmlns:a16="http://schemas.microsoft.com/office/drawing/2014/main" id="{980DDC66-14F4-FEBC-BFA4-1EDCEFEF3F52}"/>
              </a:ext>
            </a:extLst>
          </p:cNvPr>
          <p:cNvSpPr>
            <a:spLocks noGrp="1"/>
          </p:cNvSpPr>
          <p:nvPr>
            <p:ph idx="1"/>
          </p:nvPr>
        </p:nvSpPr>
        <p:spPr/>
        <p:txBody>
          <a:bodyPr/>
          <a:lstStyle/>
          <a:p>
            <a:endParaRPr lang="lv-LV" dirty="0"/>
          </a:p>
        </p:txBody>
      </p:sp>
      <p:pic>
        <p:nvPicPr>
          <p:cNvPr id="5" name="Attēls 4">
            <a:extLst>
              <a:ext uri="{FF2B5EF4-FFF2-40B4-BE49-F238E27FC236}">
                <a16:creationId xmlns:a16="http://schemas.microsoft.com/office/drawing/2014/main" id="{29F88F21-8953-3BEB-3BE8-1265672BE020}"/>
              </a:ext>
            </a:extLst>
          </p:cNvPr>
          <p:cNvPicPr>
            <a:picLocks noChangeAspect="1"/>
          </p:cNvPicPr>
          <p:nvPr/>
        </p:nvPicPr>
        <p:blipFill>
          <a:blip r:embed="rId3"/>
          <a:stretch>
            <a:fillRect/>
          </a:stretch>
        </p:blipFill>
        <p:spPr>
          <a:xfrm>
            <a:off x="838200" y="1825625"/>
            <a:ext cx="2399320" cy="4667250"/>
          </a:xfrm>
          <a:prstGeom prst="rect">
            <a:avLst/>
          </a:prstGeom>
        </p:spPr>
      </p:pic>
      <p:pic>
        <p:nvPicPr>
          <p:cNvPr id="7" name="Attēls 6">
            <a:extLst>
              <a:ext uri="{FF2B5EF4-FFF2-40B4-BE49-F238E27FC236}">
                <a16:creationId xmlns:a16="http://schemas.microsoft.com/office/drawing/2014/main" id="{AFF0BD87-52D3-B018-6F64-055C30F8CC6F}"/>
              </a:ext>
            </a:extLst>
          </p:cNvPr>
          <p:cNvPicPr>
            <a:picLocks noChangeAspect="1"/>
          </p:cNvPicPr>
          <p:nvPr/>
        </p:nvPicPr>
        <p:blipFill>
          <a:blip r:embed="rId4"/>
          <a:stretch>
            <a:fillRect/>
          </a:stretch>
        </p:blipFill>
        <p:spPr>
          <a:xfrm>
            <a:off x="3425399" y="1798179"/>
            <a:ext cx="2956816" cy="1630821"/>
          </a:xfrm>
          <a:prstGeom prst="rect">
            <a:avLst/>
          </a:prstGeom>
        </p:spPr>
      </p:pic>
      <p:pic>
        <p:nvPicPr>
          <p:cNvPr id="9" name="Attēls 8">
            <a:extLst>
              <a:ext uri="{FF2B5EF4-FFF2-40B4-BE49-F238E27FC236}">
                <a16:creationId xmlns:a16="http://schemas.microsoft.com/office/drawing/2014/main" id="{9A38C354-9A5E-127A-FB3D-3512D7B2E9D9}"/>
              </a:ext>
            </a:extLst>
          </p:cNvPr>
          <p:cNvPicPr>
            <a:picLocks noChangeAspect="1"/>
          </p:cNvPicPr>
          <p:nvPr/>
        </p:nvPicPr>
        <p:blipFill>
          <a:blip r:embed="rId5"/>
          <a:stretch>
            <a:fillRect/>
          </a:stretch>
        </p:blipFill>
        <p:spPr>
          <a:xfrm>
            <a:off x="6383269" y="1556202"/>
            <a:ext cx="5012435" cy="3510083"/>
          </a:xfrm>
          <a:prstGeom prst="rect">
            <a:avLst/>
          </a:prstGeom>
        </p:spPr>
      </p:pic>
      <p:pic>
        <p:nvPicPr>
          <p:cNvPr id="11" name="Attēls 10">
            <a:extLst>
              <a:ext uri="{FF2B5EF4-FFF2-40B4-BE49-F238E27FC236}">
                <a16:creationId xmlns:a16="http://schemas.microsoft.com/office/drawing/2014/main" id="{30A9AF6F-632E-6F6B-79A5-3539CA1746EA}"/>
              </a:ext>
            </a:extLst>
          </p:cNvPr>
          <p:cNvPicPr>
            <a:picLocks noChangeAspect="1"/>
          </p:cNvPicPr>
          <p:nvPr/>
        </p:nvPicPr>
        <p:blipFill>
          <a:blip r:embed="rId6"/>
          <a:stretch>
            <a:fillRect/>
          </a:stretch>
        </p:blipFill>
        <p:spPr>
          <a:xfrm>
            <a:off x="3425399" y="4617657"/>
            <a:ext cx="8382726" cy="2171888"/>
          </a:xfrm>
          <a:prstGeom prst="rect">
            <a:avLst/>
          </a:prstGeom>
        </p:spPr>
      </p:pic>
      <p:sp>
        <p:nvSpPr>
          <p:cNvPr id="12" name="Taisnstūris 11">
            <a:extLst>
              <a:ext uri="{FF2B5EF4-FFF2-40B4-BE49-F238E27FC236}">
                <a16:creationId xmlns:a16="http://schemas.microsoft.com/office/drawing/2014/main" id="{E07B10F4-B2F4-BABD-475F-8E4394E91A4D}"/>
              </a:ext>
            </a:extLst>
          </p:cNvPr>
          <p:cNvSpPr/>
          <p:nvPr/>
        </p:nvSpPr>
        <p:spPr>
          <a:xfrm>
            <a:off x="2826072" y="2080260"/>
            <a:ext cx="425740" cy="2590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a:extLst>
              <a:ext uri="{FF2B5EF4-FFF2-40B4-BE49-F238E27FC236}">
                <a16:creationId xmlns:a16="http://schemas.microsoft.com/office/drawing/2014/main" id="{D8932BCC-181B-D978-7D3C-3F5ECE377FE0}"/>
              </a:ext>
            </a:extLst>
          </p:cNvPr>
          <p:cNvSpPr/>
          <p:nvPr/>
        </p:nvSpPr>
        <p:spPr>
          <a:xfrm>
            <a:off x="838200" y="5631180"/>
            <a:ext cx="2399320" cy="2590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aisnstūris 13">
            <a:extLst>
              <a:ext uri="{FF2B5EF4-FFF2-40B4-BE49-F238E27FC236}">
                <a16:creationId xmlns:a16="http://schemas.microsoft.com/office/drawing/2014/main" id="{DA00D0BF-DBA4-19D4-6DC8-7B2649C47D60}"/>
              </a:ext>
            </a:extLst>
          </p:cNvPr>
          <p:cNvSpPr/>
          <p:nvPr/>
        </p:nvSpPr>
        <p:spPr>
          <a:xfrm>
            <a:off x="3718560" y="3093720"/>
            <a:ext cx="2399320" cy="2590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14">
            <a:extLst>
              <a:ext uri="{FF2B5EF4-FFF2-40B4-BE49-F238E27FC236}">
                <a16:creationId xmlns:a16="http://schemas.microsoft.com/office/drawing/2014/main" id="{7AAA4513-4CA4-2073-7432-3A958143F3BD}"/>
              </a:ext>
            </a:extLst>
          </p:cNvPr>
          <p:cNvSpPr/>
          <p:nvPr/>
        </p:nvSpPr>
        <p:spPr>
          <a:xfrm>
            <a:off x="6629400" y="3657600"/>
            <a:ext cx="4724400" cy="4343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aisnstūris 15">
            <a:extLst>
              <a:ext uri="{FF2B5EF4-FFF2-40B4-BE49-F238E27FC236}">
                <a16:creationId xmlns:a16="http://schemas.microsoft.com/office/drawing/2014/main" id="{23E4F415-5522-675D-B5E2-1668CA8777CA}"/>
              </a:ext>
            </a:extLst>
          </p:cNvPr>
          <p:cNvSpPr/>
          <p:nvPr/>
        </p:nvSpPr>
        <p:spPr>
          <a:xfrm>
            <a:off x="8804910" y="4752594"/>
            <a:ext cx="2354580" cy="18920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6081734B-48F5-4C15-9273-639FA14E1DC2}"/>
              </a:ext>
            </a:extLst>
          </p:cNvPr>
          <p:cNvSpPr txBox="1"/>
          <p:nvPr/>
        </p:nvSpPr>
        <p:spPr>
          <a:xfrm>
            <a:off x="2825962" y="1513195"/>
            <a:ext cx="418704" cy="646331"/>
          </a:xfrm>
          <a:prstGeom prst="rect">
            <a:avLst/>
          </a:prstGeom>
          <a:noFill/>
        </p:spPr>
        <p:txBody>
          <a:bodyPr wrap="none" rtlCol="0">
            <a:spAutoFit/>
          </a:bodyPr>
          <a:lstStyle/>
          <a:p>
            <a:r>
              <a:rPr lang="lv-LV" sz="3600" b="1" dirty="0">
                <a:solidFill>
                  <a:srgbClr val="FF0000"/>
                </a:solidFill>
              </a:rPr>
              <a:t>1</a:t>
            </a:r>
          </a:p>
        </p:txBody>
      </p:sp>
      <p:sp>
        <p:nvSpPr>
          <p:cNvPr id="18" name="TextBox 17">
            <a:extLst>
              <a:ext uri="{FF2B5EF4-FFF2-40B4-BE49-F238E27FC236}">
                <a16:creationId xmlns:a16="http://schemas.microsoft.com/office/drawing/2014/main" id="{04718C81-8D56-B53E-F90C-F6F2BDF3261C}"/>
              </a:ext>
            </a:extLst>
          </p:cNvPr>
          <p:cNvSpPr txBox="1"/>
          <p:nvPr/>
        </p:nvSpPr>
        <p:spPr>
          <a:xfrm>
            <a:off x="3321329" y="2881885"/>
            <a:ext cx="418704" cy="646331"/>
          </a:xfrm>
          <a:prstGeom prst="rect">
            <a:avLst/>
          </a:prstGeom>
          <a:noFill/>
        </p:spPr>
        <p:txBody>
          <a:bodyPr wrap="none" rtlCol="0">
            <a:spAutoFit/>
          </a:bodyPr>
          <a:lstStyle/>
          <a:p>
            <a:r>
              <a:rPr lang="lv-LV" sz="3600" b="1" dirty="0">
                <a:solidFill>
                  <a:srgbClr val="FF0000"/>
                </a:solidFill>
              </a:rPr>
              <a:t>2</a:t>
            </a:r>
          </a:p>
        </p:txBody>
      </p:sp>
      <p:sp>
        <p:nvSpPr>
          <p:cNvPr id="19" name="TextBox 18">
            <a:extLst>
              <a:ext uri="{FF2B5EF4-FFF2-40B4-BE49-F238E27FC236}">
                <a16:creationId xmlns:a16="http://schemas.microsoft.com/office/drawing/2014/main" id="{EB285BBA-E4F6-5138-9722-7CBCD1665BE7}"/>
              </a:ext>
            </a:extLst>
          </p:cNvPr>
          <p:cNvSpPr txBox="1"/>
          <p:nvPr/>
        </p:nvSpPr>
        <p:spPr>
          <a:xfrm>
            <a:off x="6176289" y="3532125"/>
            <a:ext cx="418704" cy="646331"/>
          </a:xfrm>
          <a:prstGeom prst="rect">
            <a:avLst/>
          </a:prstGeom>
          <a:noFill/>
        </p:spPr>
        <p:txBody>
          <a:bodyPr wrap="none" rtlCol="0">
            <a:spAutoFit/>
          </a:bodyPr>
          <a:lstStyle/>
          <a:p>
            <a:r>
              <a:rPr lang="lv-LV" sz="3600" b="1" dirty="0">
                <a:solidFill>
                  <a:srgbClr val="FF0000"/>
                </a:solidFill>
              </a:rPr>
              <a:t>3</a:t>
            </a:r>
          </a:p>
        </p:txBody>
      </p:sp>
      <p:sp>
        <p:nvSpPr>
          <p:cNvPr id="20" name="TextBox 19">
            <a:extLst>
              <a:ext uri="{FF2B5EF4-FFF2-40B4-BE49-F238E27FC236}">
                <a16:creationId xmlns:a16="http://schemas.microsoft.com/office/drawing/2014/main" id="{6B1531C7-BDD3-BCFE-2B17-E2134B6D84E8}"/>
              </a:ext>
            </a:extLst>
          </p:cNvPr>
          <p:cNvSpPr txBox="1"/>
          <p:nvPr/>
        </p:nvSpPr>
        <p:spPr>
          <a:xfrm>
            <a:off x="8421649" y="5066285"/>
            <a:ext cx="418704" cy="646331"/>
          </a:xfrm>
          <a:prstGeom prst="rect">
            <a:avLst/>
          </a:prstGeom>
          <a:noFill/>
        </p:spPr>
        <p:txBody>
          <a:bodyPr wrap="none" rtlCol="0">
            <a:spAutoFit/>
          </a:bodyPr>
          <a:lstStyle/>
          <a:p>
            <a:r>
              <a:rPr lang="lv-LV" sz="3600" b="1" dirty="0">
                <a:solidFill>
                  <a:srgbClr val="FF0000"/>
                </a:solidFill>
              </a:rPr>
              <a:t>4</a:t>
            </a:r>
          </a:p>
        </p:txBody>
      </p:sp>
      <p:sp>
        <p:nvSpPr>
          <p:cNvPr id="4" name="Slaida numura vietturis 3">
            <a:extLst>
              <a:ext uri="{FF2B5EF4-FFF2-40B4-BE49-F238E27FC236}">
                <a16:creationId xmlns:a16="http://schemas.microsoft.com/office/drawing/2014/main" id="{16E70090-0C13-4233-E72A-7951462104A8}"/>
              </a:ext>
            </a:extLst>
          </p:cNvPr>
          <p:cNvSpPr>
            <a:spLocks noGrp="1"/>
          </p:cNvSpPr>
          <p:nvPr>
            <p:ph type="sldNum" sz="quarter" idx="12"/>
          </p:nvPr>
        </p:nvSpPr>
        <p:spPr/>
        <p:txBody>
          <a:bodyPr/>
          <a:lstStyle/>
          <a:p>
            <a:fld id="{6E8D2208-50D4-BB4A-9895-E4010ECF2926}" type="slidenum">
              <a:rPr lang="en-LV" smtClean="0"/>
              <a:t>5</a:t>
            </a:fld>
            <a:endParaRPr lang="en-LV"/>
          </a:p>
        </p:txBody>
      </p:sp>
    </p:spTree>
    <p:extLst>
      <p:ext uri="{BB962C8B-B14F-4D97-AF65-F5344CB8AC3E}">
        <p14:creationId xmlns:p14="http://schemas.microsoft.com/office/powerpoint/2010/main" val="389381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FF42AB5-7B3D-2E9D-8184-80A976E1E8CC}"/>
              </a:ext>
            </a:extLst>
          </p:cNvPr>
          <p:cNvSpPr>
            <a:spLocks noGrp="1"/>
          </p:cNvSpPr>
          <p:nvPr>
            <p:ph type="title"/>
          </p:nvPr>
        </p:nvSpPr>
        <p:spPr/>
        <p:txBody>
          <a:bodyPr/>
          <a:lstStyle/>
          <a:p>
            <a:pPr algn="ctr"/>
            <a:r>
              <a:rPr lang="en-GB" b="1" dirty="0" err="1">
                <a:latin typeface="Cambria" panose="02040503050406030204" pitchFamily="18" charset="0"/>
                <a:ea typeface="Cambria" panose="02040503050406030204" pitchFamily="18" charset="0"/>
              </a:rPr>
              <a:t>Naršymo</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istorijos</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tvarkymas</a:t>
            </a:r>
            <a:endParaRPr lang="en-GB" b="1" noProof="0" dirty="0">
              <a:latin typeface="Cambria" panose="02040503050406030204" pitchFamily="18" charset="0"/>
              <a:ea typeface="Cambria" panose="02040503050406030204" pitchFamily="18" charset="0"/>
            </a:endParaRPr>
          </a:p>
        </p:txBody>
      </p:sp>
      <p:sp>
        <p:nvSpPr>
          <p:cNvPr id="3" name="Satura vietturis 2">
            <a:extLst>
              <a:ext uri="{FF2B5EF4-FFF2-40B4-BE49-F238E27FC236}">
                <a16:creationId xmlns:a16="http://schemas.microsoft.com/office/drawing/2014/main" id="{B14EFD36-4ADC-2819-F0F4-24F4C6EFAE29}"/>
              </a:ext>
            </a:extLst>
          </p:cNvPr>
          <p:cNvSpPr>
            <a:spLocks noGrp="1"/>
          </p:cNvSpPr>
          <p:nvPr>
            <p:ph idx="1"/>
          </p:nvPr>
        </p:nvSpPr>
        <p:spPr/>
        <p:txBody>
          <a:bodyPr/>
          <a:lstStyle/>
          <a:p>
            <a:endParaRPr lang="lv-LV"/>
          </a:p>
        </p:txBody>
      </p:sp>
      <p:pic>
        <p:nvPicPr>
          <p:cNvPr id="5" name="Attēls 4">
            <a:extLst>
              <a:ext uri="{FF2B5EF4-FFF2-40B4-BE49-F238E27FC236}">
                <a16:creationId xmlns:a16="http://schemas.microsoft.com/office/drawing/2014/main" id="{338DB81B-9818-C158-3490-A6E045D4A688}"/>
              </a:ext>
            </a:extLst>
          </p:cNvPr>
          <p:cNvPicPr>
            <a:picLocks noChangeAspect="1"/>
          </p:cNvPicPr>
          <p:nvPr/>
        </p:nvPicPr>
        <p:blipFill>
          <a:blip r:embed="rId3"/>
          <a:stretch>
            <a:fillRect/>
          </a:stretch>
        </p:blipFill>
        <p:spPr>
          <a:xfrm>
            <a:off x="590409" y="1690688"/>
            <a:ext cx="3238781" cy="2598645"/>
          </a:xfrm>
          <a:prstGeom prst="rect">
            <a:avLst/>
          </a:prstGeom>
        </p:spPr>
      </p:pic>
      <p:pic>
        <p:nvPicPr>
          <p:cNvPr id="7" name="Attēls 6">
            <a:extLst>
              <a:ext uri="{FF2B5EF4-FFF2-40B4-BE49-F238E27FC236}">
                <a16:creationId xmlns:a16="http://schemas.microsoft.com/office/drawing/2014/main" id="{E8AB62FE-970F-0B3A-6328-D3C5EDB88BFB}"/>
              </a:ext>
            </a:extLst>
          </p:cNvPr>
          <p:cNvPicPr>
            <a:picLocks noChangeAspect="1"/>
          </p:cNvPicPr>
          <p:nvPr/>
        </p:nvPicPr>
        <p:blipFill>
          <a:blip r:embed="rId4"/>
          <a:stretch>
            <a:fillRect/>
          </a:stretch>
        </p:blipFill>
        <p:spPr>
          <a:xfrm>
            <a:off x="590409" y="4075366"/>
            <a:ext cx="11335925" cy="2535191"/>
          </a:xfrm>
          <a:prstGeom prst="rect">
            <a:avLst/>
          </a:prstGeom>
        </p:spPr>
      </p:pic>
      <p:sp>
        <p:nvSpPr>
          <p:cNvPr id="10" name="Taisnstūris 9">
            <a:extLst>
              <a:ext uri="{FF2B5EF4-FFF2-40B4-BE49-F238E27FC236}">
                <a16:creationId xmlns:a16="http://schemas.microsoft.com/office/drawing/2014/main" id="{6EB3C867-D880-55B0-CF4A-F8BF9D179241}"/>
              </a:ext>
            </a:extLst>
          </p:cNvPr>
          <p:cNvSpPr/>
          <p:nvPr/>
        </p:nvSpPr>
        <p:spPr>
          <a:xfrm>
            <a:off x="487680" y="3698240"/>
            <a:ext cx="3515360" cy="37712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a:extLst>
              <a:ext uri="{FF2B5EF4-FFF2-40B4-BE49-F238E27FC236}">
                <a16:creationId xmlns:a16="http://schemas.microsoft.com/office/drawing/2014/main" id="{933A096F-1A20-E6D5-336E-EB5B964CF40B}"/>
              </a:ext>
            </a:extLst>
          </p:cNvPr>
          <p:cNvSpPr/>
          <p:nvPr/>
        </p:nvSpPr>
        <p:spPr>
          <a:xfrm>
            <a:off x="3190240" y="1706880"/>
            <a:ext cx="638950" cy="37712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Slaida numura vietturis 3">
            <a:extLst>
              <a:ext uri="{FF2B5EF4-FFF2-40B4-BE49-F238E27FC236}">
                <a16:creationId xmlns:a16="http://schemas.microsoft.com/office/drawing/2014/main" id="{F456E020-5CC3-0057-3E44-9A677AF33781}"/>
              </a:ext>
            </a:extLst>
          </p:cNvPr>
          <p:cNvSpPr>
            <a:spLocks noGrp="1"/>
          </p:cNvSpPr>
          <p:nvPr>
            <p:ph type="sldNum" sz="quarter" idx="12"/>
          </p:nvPr>
        </p:nvSpPr>
        <p:spPr/>
        <p:txBody>
          <a:bodyPr/>
          <a:lstStyle/>
          <a:p>
            <a:fld id="{6E8D2208-50D4-BB4A-9895-E4010ECF2926}" type="slidenum">
              <a:rPr lang="en-LV" smtClean="0"/>
              <a:t>6</a:t>
            </a:fld>
            <a:endParaRPr lang="en-LV"/>
          </a:p>
        </p:txBody>
      </p:sp>
    </p:spTree>
    <p:extLst>
      <p:ext uri="{BB962C8B-B14F-4D97-AF65-F5344CB8AC3E}">
        <p14:creationId xmlns:p14="http://schemas.microsoft.com/office/powerpoint/2010/main" val="236615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A590E3-2D85-418A-281A-4B1B3F6ABA4B}"/>
              </a:ext>
            </a:extLst>
          </p:cNvPr>
          <p:cNvSpPr>
            <a:spLocks noGrp="1"/>
          </p:cNvSpPr>
          <p:nvPr>
            <p:ph type="title"/>
          </p:nvPr>
        </p:nvSpPr>
        <p:spPr/>
        <p:txBody>
          <a:bodyPr/>
          <a:lstStyle/>
          <a:p>
            <a:pPr algn="ctr"/>
            <a:r>
              <a:rPr lang="lt-LT" b="1" dirty="0">
                <a:latin typeface="Cambria" panose="02040503050406030204" pitchFamily="18" charset="0"/>
                <a:ea typeface="Cambria" panose="02040503050406030204" pitchFamily="18" charset="0"/>
              </a:rPr>
              <a:t>Žymių išsaugojimas</a:t>
            </a:r>
            <a:endParaRPr lang="en-GB" b="1" noProof="0" dirty="0">
              <a:latin typeface="Cambria" panose="02040503050406030204" pitchFamily="18" charset="0"/>
              <a:ea typeface="Cambria" panose="02040503050406030204" pitchFamily="18" charset="0"/>
            </a:endParaRPr>
          </a:p>
        </p:txBody>
      </p:sp>
      <p:pic>
        <p:nvPicPr>
          <p:cNvPr id="7" name="Attēls 6">
            <a:extLst>
              <a:ext uri="{FF2B5EF4-FFF2-40B4-BE49-F238E27FC236}">
                <a16:creationId xmlns:a16="http://schemas.microsoft.com/office/drawing/2014/main" id="{18681653-8533-4443-0A9C-5CBAF1952C94}"/>
              </a:ext>
            </a:extLst>
          </p:cNvPr>
          <p:cNvPicPr>
            <a:picLocks noChangeAspect="1"/>
          </p:cNvPicPr>
          <p:nvPr/>
        </p:nvPicPr>
        <p:blipFill>
          <a:blip r:embed="rId3"/>
          <a:stretch>
            <a:fillRect/>
          </a:stretch>
        </p:blipFill>
        <p:spPr>
          <a:xfrm>
            <a:off x="707737" y="1477328"/>
            <a:ext cx="10646063" cy="693480"/>
          </a:xfrm>
          <a:prstGeom prst="rect">
            <a:avLst/>
          </a:prstGeom>
        </p:spPr>
      </p:pic>
      <p:pic>
        <p:nvPicPr>
          <p:cNvPr id="5" name="Attēls 4">
            <a:extLst>
              <a:ext uri="{FF2B5EF4-FFF2-40B4-BE49-F238E27FC236}">
                <a16:creationId xmlns:a16="http://schemas.microsoft.com/office/drawing/2014/main" id="{B37B3B39-0256-93AE-508E-4C52B5C273EA}"/>
              </a:ext>
            </a:extLst>
          </p:cNvPr>
          <p:cNvPicPr>
            <a:picLocks noChangeAspect="1"/>
          </p:cNvPicPr>
          <p:nvPr/>
        </p:nvPicPr>
        <p:blipFill>
          <a:blip r:embed="rId4"/>
          <a:stretch>
            <a:fillRect/>
          </a:stretch>
        </p:blipFill>
        <p:spPr>
          <a:xfrm>
            <a:off x="8184743" y="1551855"/>
            <a:ext cx="3132091" cy="3360711"/>
          </a:xfrm>
          <a:prstGeom prst="rect">
            <a:avLst/>
          </a:prstGeom>
        </p:spPr>
      </p:pic>
      <p:pic>
        <p:nvPicPr>
          <p:cNvPr id="11" name="Attēls 10">
            <a:extLst>
              <a:ext uri="{FF2B5EF4-FFF2-40B4-BE49-F238E27FC236}">
                <a16:creationId xmlns:a16="http://schemas.microsoft.com/office/drawing/2014/main" id="{C73C8D26-2EA9-00D6-44D2-A75795142131}"/>
              </a:ext>
            </a:extLst>
          </p:cNvPr>
          <p:cNvPicPr>
            <a:picLocks noChangeAspect="1"/>
          </p:cNvPicPr>
          <p:nvPr/>
        </p:nvPicPr>
        <p:blipFill>
          <a:blip r:embed="rId5"/>
          <a:stretch>
            <a:fillRect/>
          </a:stretch>
        </p:blipFill>
        <p:spPr>
          <a:xfrm>
            <a:off x="838200" y="2570542"/>
            <a:ext cx="3353091" cy="2514818"/>
          </a:xfrm>
          <a:prstGeom prst="rect">
            <a:avLst/>
          </a:prstGeom>
          <a:ln>
            <a:solidFill>
              <a:srgbClr val="FF0000"/>
            </a:solidFill>
          </a:ln>
        </p:spPr>
      </p:pic>
      <p:pic>
        <p:nvPicPr>
          <p:cNvPr id="13" name="Attēls 12">
            <a:extLst>
              <a:ext uri="{FF2B5EF4-FFF2-40B4-BE49-F238E27FC236}">
                <a16:creationId xmlns:a16="http://schemas.microsoft.com/office/drawing/2014/main" id="{4CCA01F5-5D83-EA21-B5D5-D7E9AFC2EBD9}"/>
              </a:ext>
            </a:extLst>
          </p:cNvPr>
          <p:cNvPicPr>
            <a:picLocks noChangeAspect="1"/>
          </p:cNvPicPr>
          <p:nvPr/>
        </p:nvPicPr>
        <p:blipFill>
          <a:blip r:embed="rId6"/>
          <a:stretch>
            <a:fillRect/>
          </a:stretch>
        </p:blipFill>
        <p:spPr>
          <a:xfrm>
            <a:off x="4191291" y="2570542"/>
            <a:ext cx="3475021" cy="1859441"/>
          </a:xfrm>
          <a:prstGeom prst="rect">
            <a:avLst/>
          </a:prstGeom>
          <a:ln>
            <a:solidFill>
              <a:srgbClr val="FF0000"/>
            </a:solidFill>
          </a:ln>
        </p:spPr>
      </p:pic>
      <p:sp>
        <p:nvSpPr>
          <p:cNvPr id="16" name="TextBox 15">
            <a:extLst>
              <a:ext uri="{FF2B5EF4-FFF2-40B4-BE49-F238E27FC236}">
                <a16:creationId xmlns:a16="http://schemas.microsoft.com/office/drawing/2014/main" id="{774AE883-EA52-7449-8DCF-AAF629084F3F}"/>
              </a:ext>
            </a:extLst>
          </p:cNvPr>
          <p:cNvSpPr txBox="1"/>
          <p:nvPr/>
        </p:nvSpPr>
        <p:spPr>
          <a:xfrm>
            <a:off x="10821882" y="1244224"/>
            <a:ext cx="418704" cy="646331"/>
          </a:xfrm>
          <a:prstGeom prst="rect">
            <a:avLst/>
          </a:prstGeom>
          <a:noFill/>
        </p:spPr>
        <p:txBody>
          <a:bodyPr wrap="none" rtlCol="0">
            <a:spAutoFit/>
          </a:bodyPr>
          <a:lstStyle/>
          <a:p>
            <a:r>
              <a:rPr lang="lv-LV" sz="3600" b="1" dirty="0">
                <a:solidFill>
                  <a:srgbClr val="FF0000"/>
                </a:solidFill>
              </a:rPr>
              <a:t>1</a:t>
            </a:r>
          </a:p>
        </p:txBody>
      </p:sp>
      <p:sp>
        <p:nvSpPr>
          <p:cNvPr id="17" name="TextBox 16">
            <a:extLst>
              <a:ext uri="{FF2B5EF4-FFF2-40B4-BE49-F238E27FC236}">
                <a16:creationId xmlns:a16="http://schemas.microsoft.com/office/drawing/2014/main" id="{1C1593BF-40C9-7CA1-445C-7AA6A9E65E13}"/>
              </a:ext>
            </a:extLst>
          </p:cNvPr>
          <p:cNvSpPr txBox="1"/>
          <p:nvPr/>
        </p:nvSpPr>
        <p:spPr>
          <a:xfrm>
            <a:off x="2338282" y="4353184"/>
            <a:ext cx="418704" cy="646331"/>
          </a:xfrm>
          <a:prstGeom prst="rect">
            <a:avLst/>
          </a:prstGeom>
          <a:noFill/>
        </p:spPr>
        <p:txBody>
          <a:bodyPr wrap="none" rtlCol="0">
            <a:spAutoFit/>
          </a:bodyPr>
          <a:lstStyle/>
          <a:p>
            <a:r>
              <a:rPr lang="lv-LV" sz="3600" b="1" dirty="0">
                <a:solidFill>
                  <a:srgbClr val="FF0000"/>
                </a:solidFill>
              </a:rPr>
              <a:t>3</a:t>
            </a:r>
          </a:p>
        </p:txBody>
      </p:sp>
      <p:sp>
        <p:nvSpPr>
          <p:cNvPr id="18" name="TextBox 17">
            <a:extLst>
              <a:ext uri="{FF2B5EF4-FFF2-40B4-BE49-F238E27FC236}">
                <a16:creationId xmlns:a16="http://schemas.microsoft.com/office/drawing/2014/main" id="{68B2DD68-2E4C-13EE-90BB-D260268C7FCC}"/>
              </a:ext>
            </a:extLst>
          </p:cNvPr>
          <p:cNvSpPr txBox="1"/>
          <p:nvPr/>
        </p:nvSpPr>
        <p:spPr>
          <a:xfrm>
            <a:off x="9074362" y="3144144"/>
            <a:ext cx="418704" cy="646331"/>
          </a:xfrm>
          <a:prstGeom prst="rect">
            <a:avLst/>
          </a:prstGeom>
          <a:noFill/>
        </p:spPr>
        <p:txBody>
          <a:bodyPr wrap="none" rtlCol="0">
            <a:spAutoFit/>
          </a:bodyPr>
          <a:lstStyle/>
          <a:p>
            <a:r>
              <a:rPr lang="lv-LV" sz="3600" b="1" dirty="0">
                <a:solidFill>
                  <a:srgbClr val="FF0000"/>
                </a:solidFill>
              </a:rPr>
              <a:t>2</a:t>
            </a:r>
          </a:p>
        </p:txBody>
      </p:sp>
      <p:sp>
        <p:nvSpPr>
          <p:cNvPr id="4" name="Slaida numura vietturis 3">
            <a:extLst>
              <a:ext uri="{FF2B5EF4-FFF2-40B4-BE49-F238E27FC236}">
                <a16:creationId xmlns:a16="http://schemas.microsoft.com/office/drawing/2014/main" id="{444185B1-09FD-C51D-A88A-14EF2A650F54}"/>
              </a:ext>
            </a:extLst>
          </p:cNvPr>
          <p:cNvSpPr>
            <a:spLocks noGrp="1"/>
          </p:cNvSpPr>
          <p:nvPr>
            <p:ph type="sldNum" sz="quarter" idx="12"/>
          </p:nvPr>
        </p:nvSpPr>
        <p:spPr/>
        <p:txBody>
          <a:bodyPr/>
          <a:lstStyle/>
          <a:p>
            <a:fld id="{6E8D2208-50D4-BB4A-9895-E4010ECF2926}" type="slidenum">
              <a:rPr lang="en-LV" smtClean="0"/>
              <a:t>7</a:t>
            </a:fld>
            <a:endParaRPr lang="en-LV"/>
          </a:p>
        </p:txBody>
      </p:sp>
    </p:spTree>
    <p:extLst>
      <p:ext uri="{BB962C8B-B14F-4D97-AF65-F5344CB8AC3E}">
        <p14:creationId xmlns:p14="http://schemas.microsoft.com/office/powerpoint/2010/main" val="102430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51699E-76E8-F571-5559-1A6BCF74F3B5}"/>
              </a:ext>
            </a:extLst>
          </p:cNvPr>
          <p:cNvSpPr>
            <a:spLocks noGrp="1"/>
          </p:cNvSpPr>
          <p:nvPr>
            <p:ph type="title"/>
          </p:nvPr>
        </p:nvSpPr>
        <p:spPr/>
        <p:txBody>
          <a:bodyPr/>
          <a:lstStyle/>
          <a:p>
            <a:r>
              <a:rPr lang="lt-LT" b="1" dirty="0">
                <a:latin typeface="Cambria" panose="02040503050406030204" pitchFamily="18" charset="0"/>
                <a:ea typeface="Cambria" panose="02040503050406030204" pitchFamily="18" charset="0"/>
              </a:rPr>
              <a:t>Privatumo nustatymų konfigūravimas</a:t>
            </a:r>
            <a:endParaRPr lang="en-GB" b="1" noProof="0" dirty="0">
              <a:latin typeface="Cambria" panose="02040503050406030204" pitchFamily="18" charset="0"/>
              <a:ea typeface="Cambria" panose="02040503050406030204" pitchFamily="18" charset="0"/>
            </a:endParaRPr>
          </a:p>
        </p:txBody>
      </p:sp>
      <p:pic>
        <p:nvPicPr>
          <p:cNvPr id="5" name="Attēls 4">
            <a:extLst>
              <a:ext uri="{FF2B5EF4-FFF2-40B4-BE49-F238E27FC236}">
                <a16:creationId xmlns:a16="http://schemas.microsoft.com/office/drawing/2014/main" id="{87026A4D-074E-1075-5B24-DDC760FBF69F}"/>
              </a:ext>
            </a:extLst>
          </p:cNvPr>
          <p:cNvPicPr>
            <a:picLocks noChangeAspect="1"/>
          </p:cNvPicPr>
          <p:nvPr/>
        </p:nvPicPr>
        <p:blipFill>
          <a:blip r:embed="rId3"/>
          <a:stretch>
            <a:fillRect/>
          </a:stretch>
        </p:blipFill>
        <p:spPr>
          <a:xfrm>
            <a:off x="599440" y="1509713"/>
            <a:ext cx="8462535" cy="4450080"/>
          </a:xfrm>
          <a:prstGeom prst="rect">
            <a:avLst/>
          </a:prstGeom>
          <a:ln>
            <a:solidFill>
              <a:srgbClr val="FF0000"/>
            </a:solidFill>
          </a:ln>
        </p:spPr>
      </p:pic>
      <p:pic>
        <p:nvPicPr>
          <p:cNvPr id="7" name="Attēls 6">
            <a:extLst>
              <a:ext uri="{FF2B5EF4-FFF2-40B4-BE49-F238E27FC236}">
                <a16:creationId xmlns:a16="http://schemas.microsoft.com/office/drawing/2014/main" id="{7B65638B-7299-8ADA-332A-0A0ABD844F1E}"/>
              </a:ext>
            </a:extLst>
          </p:cNvPr>
          <p:cNvPicPr>
            <a:picLocks noChangeAspect="1"/>
          </p:cNvPicPr>
          <p:nvPr/>
        </p:nvPicPr>
        <p:blipFill>
          <a:blip r:embed="rId4"/>
          <a:stretch>
            <a:fillRect/>
          </a:stretch>
        </p:blipFill>
        <p:spPr>
          <a:xfrm>
            <a:off x="5551696" y="3252483"/>
            <a:ext cx="6040864" cy="3240392"/>
          </a:xfrm>
          <a:prstGeom prst="rect">
            <a:avLst/>
          </a:prstGeom>
          <a:ln>
            <a:solidFill>
              <a:srgbClr val="FF0000"/>
            </a:solidFill>
          </a:ln>
        </p:spPr>
      </p:pic>
      <p:sp>
        <p:nvSpPr>
          <p:cNvPr id="4" name="Slaida numura vietturis 3">
            <a:extLst>
              <a:ext uri="{FF2B5EF4-FFF2-40B4-BE49-F238E27FC236}">
                <a16:creationId xmlns:a16="http://schemas.microsoft.com/office/drawing/2014/main" id="{5D8D0869-738F-3F62-E517-29F7505B492F}"/>
              </a:ext>
            </a:extLst>
          </p:cNvPr>
          <p:cNvSpPr>
            <a:spLocks noGrp="1"/>
          </p:cNvSpPr>
          <p:nvPr>
            <p:ph type="sldNum" sz="quarter" idx="12"/>
          </p:nvPr>
        </p:nvSpPr>
        <p:spPr/>
        <p:txBody>
          <a:bodyPr/>
          <a:lstStyle/>
          <a:p>
            <a:fld id="{6E8D2208-50D4-BB4A-9895-E4010ECF2926}" type="slidenum">
              <a:rPr lang="en-LV" smtClean="0"/>
              <a:t>8</a:t>
            </a:fld>
            <a:endParaRPr lang="en-LV"/>
          </a:p>
        </p:txBody>
      </p:sp>
    </p:spTree>
    <p:extLst>
      <p:ext uri="{BB962C8B-B14F-4D97-AF65-F5344CB8AC3E}">
        <p14:creationId xmlns:p14="http://schemas.microsoft.com/office/powerpoint/2010/main" val="250405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a:extLst>
              <a:ext uri="{FF2B5EF4-FFF2-40B4-BE49-F238E27FC236}">
                <a16:creationId xmlns:a16="http://schemas.microsoft.com/office/drawing/2014/main" id="{CBBB2B16-AB7B-AF33-5107-2D9227202FD8}"/>
              </a:ext>
            </a:extLst>
          </p:cNvPr>
          <p:cNvPicPr>
            <a:picLocks noChangeAspect="1"/>
          </p:cNvPicPr>
          <p:nvPr/>
        </p:nvPicPr>
        <p:blipFill>
          <a:blip r:embed="rId3"/>
          <a:stretch>
            <a:fillRect/>
          </a:stretch>
        </p:blipFill>
        <p:spPr>
          <a:xfrm>
            <a:off x="7726366" y="114575"/>
            <a:ext cx="3627434" cy="1219306"/>
          </a:xfrm>
          <a:prstGeom prst="rect">
            <a:avLst/>
          </a:prstGeom>
        </p:spPr>
      </p:pic>
      <p:sp>
        <p:nvSpPr>
          <p:cNvPr id="2" name="Virsraksts 1">
            <a:extLst>
              <a:ext uri="{FF2B5EF4-FFF2-40B4-BE49-F238E27FC236}">
                <a16:creationId xmlns:a16="http://schemas.microsoft.com/office/drawing/2014/main" id="{9DDEA3B8-9500-E2CA-972E-B0DD9440B218}"/>
              </a:ext>
            </a:extLst>
          </p:cNvPr>
          <p:cNvSpPr>
            <a:spLocks noGrp="1"/>
          </p:cNvSpPr>
          <p:nvPr>
            <p:ph type="title"/>
          </p:nvPr>
        </p:nvSpPr>
        <p:spPr/>
        <p:txBody>
          <a:bodyPr/>
          <a:lstStyle/>
          <a:p>
            <a:pPr algn="ctr"/>
            <a:r>
              <a:rPr lang="en-GB" b="1" dirty="0" err="1">
                <a:latin typeface="Cambria" panose="02040503050406030204" pitchFamily="18" charset="0"/>
                <a:ea typeface="Cambria" panose="02040503050406030204" pitchFamily="18" charset="0"/>
              </a:rPr>
              <a:t>Padalintas</a:t>
            </a:r>
            <a:r>
              <a:rPr lang="en-GB" b="1" dirty="0">
                <a:latin typeface="Cambria" panose="02040503050406030204" pitchFamily="18" charset="0"/>
                <a:ea typeface="Cambria" panose="02040503050406030204" pitchFamily="18" charset="0"/>
              </a:rPr>
              <a:t> </a:t>
            </a:r>
            <a:r>
              <a:rPr lang="en-GB" b="1" dirty="0" err="1">
                <a:latin typeface="Cambria" panose="02040503050406030204" pitchFamily="18" charset="0"/>
                <a:ea typeface="Cambria" panose="02040503050406030204" pitchFamily="18" charset="0"/>
              </a:rPr>
              <a:t>ekranas</a:t>
            </a:r>
            <a:endParaRPr lang="en-GB" b="1" noProof="0" dirty="0">
              <a:latin typeface="Cambria" panose="02040503050406030204" pitchFamily="18" charset="0"/>
              <a:ea typeface="Cambria" panose="02040503050406030204" pitchFamily="18" charset="0"/>
            </a:endParaRPr>
          </a:p>
        </p:txBody>
      </p:sp>
      <p:pic>
        <p:nvPicPr>
          <p:cNvPr id="5" name="Attēls 4">
            <a:extLst>
              <a:ext uri="{FF2B5EF4-FFF2-40B4-BE49-F238E27FC236}">
                <a16:creationId xmlns:a16="http://schemas.microsoft.com/office/drawing/2014/main" id="{7FBF8D74-125C-4FAE-1F51-AE2806F9CD99}"/>
              </a:ext>
            </a:extLst>
          </p:cNvPr>
          <p:cNvPicPr>
            <a:picLocks noChangeAspect="1"/>
          </p:cNvPicPr>
          <p:nvPr/>
        </p:nvPicPr>
        <p:blipFill>
          <a:blip r:embed="rId4"/>
          <a:stretch>
            <a:fillRect/>
          </a:stretch>
        </p:blipFill>
        <p:spPr>
          <a:xfrm>
            <a:off x="1397058" y="1558608"/>
            <a:ext cx="9397883" cy="5110099"/>
          </a:xfrm>
          <a:prstGeom prst="rect">
            <a:avLst/>
          </a:prstGeom>
        </p:spPr>
      </p:pic>
      <p:sp>
        <p:nvSpPr>
          <p:cNvPr id="8" name="Taisnstūris 7">
            <a:extLst>
              <a:ext uri="{FF2B5EF4-FFF2-40B4-BE49-F238E27FC236}">
                <a16:creationId xmlns:a16="http://schemas.microsoft.com/office/drawing/2014/main" id="{397D237D-7A0C-A49B-1FEB-BC6674A02B40}"/>
              </a:ext>
            </a:extLst>
          </p:cNvPr>
          <p:cNvSpPr/>
          <p:nvPr/>
        </p:nvSpPr>
        <p:spPr>
          <a:xfrm>
            <a:off x="9052560" y="365125"/>
            <a:ext cx="638950" cy="5044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Slaida numura vietturis 3">
            <a:extLst>
              <a:ext uri="{FF2B5EF4-FFF2-40B4-BE49-F238E27FC236}">
                <a16:creationId xmlns:a16="http://schemas.microsoft.com/office/drawing/2014/main" id="{6F1B3C64-6104-AFC1-5E66-6AFA2C11EF74}"/>
              </a:ext>
            </a:extLst>
          </p:cNvPr>
          <p:cNvSpPr>
            <a:spLocks noGrp="1"/>
          </p:cNvSpPr>
          <p:nvPr>
            <p:ph type="sldNum" sz="quarter" idx="12"/>
          </p:nvPr>
        </p:nvSpPr>
        <p:spPr/>
        <p:txBody>
          <a:bodyPr/>
          <a:lstStyle/>
          <a:p>
            <a:fld id="{6E8D2208-50D4-BB4A-9895-E4010ECF2926}" type="slidenum">
              <a:rPr lang="en-LV" smtClean="0"/>
              <a:t>9</a:t>
            </a:fld>
            <a:endParaRPr lang="en-LV"/>
          </a:p>
        </p:txBody>
      </p:sp>
    </p:spTree>
    <p:extLst>
      <p:ext uri="{BB962C8B-B14F-4D97-AF65-F5344CB8AC3E}">
        <p14:creationId xmlns:p14="http://schemas.microsoft.com/office/powerpoint/2010/main" val="990496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2569</TotalTime>
  <Words>3255</Words>
  <Application>Microsoft Office PowerPoint</Application>
  <PresentationFormat>Plačiaekranė</PresentationFormat>
  <Paragraphs>243</Paragraphs>
  <Slides>14</Slides>
  <Notes>13</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14</vt:i4>
      </vt:variant>
    </vt:vector>
  </HeadingPairs>
  <TitlesOfParts>
    <vt:vector size="20" baseType="lpstr">
      <vt:lpstr>Aptos</vt:lpstr>
      <vt:lpstr>Arial</vt:lpstr>
      <vt:lpstr>Calibri</vt:lpstr>
      <vt:lpstr>Calibri Light</vt:lpstr>
      <vt:lpstr>Cambria</vt:lpstr>
      <vt:lpstr>Office Theme</vt:lpstr>
      <vt:lpstr>Microsoft Edge</vt:lpstr>
      <vt:lpstr>Kaip prisijungti prie Edge ir navigacija</vt:lpstr>
      <vt:lpstr>Kaip prisijunkti, kad sinchronizuotumėte „Microsoft Edge“ įrenginiuose</vt:lpstr>
      <vt:lpstr>Naršymo pagrindai</vt:lpstr>
      <vt:lpstr>Pakeisti numatytąją paiešką „Microsoft Edge“</vt:lpstr>
      <vt:lpstr>Naršymo istorijos tvarkymas</vt:lpstr>
      <vt:lpstr>Žymių išsaugojimas</vt:lpstr>
      <vt:lpstr>Privatumo nustatymų konfigūravimas</vt:lpstr>
      <vt:lpstr>Padalintas ekranas</vt:lpstr>
      <vt:lpstr>Antrasis pilotas</vt:lpstr>
      <vt:lpstr>Kaip išversti puslapį</vt:lpstr>
      <vt:lpstr>Kaip tinkinti vaizdą</vt:lpstr>
      <vt:lpstr>Laiką taupantys spartieji klavišai</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Edge</dc:title>
  <dc:creator>Edvarts Pāvulēns</dc:creator>
  <cp:lastModifiedBy>gediminas kuliesis</cp:lastModifiedBy>
  <cp:revision>21</cp:revision>
  <cp:lastPrinted>2024-04-16T17:41:12Z</cp:lastPrinted>
  <dcterms:created xsi:type="dcterms:W3CDTF">2024-01-27T09:28:28Z</dcterms:created>
  <dcterms:modified xsi:type="dcterms:W3CDTF">2024-07-11T08:11:28Z</dcterms:modified>
</cp:coreProperties>
</file>