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9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57150-7BAE-4722-9132-D3ED54510743}" type="datetimeFigureOut">
              <a:rPr lang="lv-LV" smtClean="0"/>
              <a:t>02.06.2024</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E589A-AC36-4125-B9DD-08D95F6A0AA4}" type="slidenum">
              <a:rPr lang="lv-LV" smtClean="0"/>
              <a:t>‹#›</a:t>
            </a:fld>
            <a:endParaRPr lang="lv-LV"/>
          </a:p>
        </p:txBody>
      </p:sp>
    </p:spTree>
    <p:extLst>
      <p:ext uri="{BB962C8B-B14F-4D97-AF65-F5344CB8AC3E}">
        <p14:creationId xmlns:p14="http://schemas.microsoft.com/office/powerpoint/2010/main" val="366431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81A772C-E3E9-0869-8CDF-DDBDE7AF7083}"/>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FDF0EC09-A108-6C83-BA46-642E9BA7B9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0E6D7AFD-9888-B360-D134-43DF86C234CB}"/>
              </a:ext>
            </a:extLst>
          </p:cNvPr>
          <p:cNvSpPr>
            <a:spLocks noGrp="1"/>
          </p:cNvSpPr>
          <p:nvPr>
            <p:ph type="dt" sz="half" idx="10"/>
          </p:nvPr>
        </p:nvSpPr>
        <p:spPr/>
        <p:txBody>
          <a:bodyPr/>
          <a:lstStyle/>
          <a:p>
            <a:fld id="{4093F3C1-B24C-45E2-B68D-A5F6B97804BF}" type="datetime1">
              <a:rPr lang="lv-LV" smtClean="0"/>
              <a:t>02.06.2024</a:t>
            </a:fld>
            <a:endParaRPr lang="lv-LV"/>
          </a:p>
        </p:txBody>
      </p:sp>
      <p:sp>
        <p:nvSpPr>
          <p:cNvPr id="5" name="Kājenes vietturis 4">
            <a:extLst>
              <a:ext uri="{FF2B5EF4-FFF2-40B4-BE49-F238E27FC236}">
                <a16:creationId xmlns:a16="http://schemas.microsoft.com/office/drawing/2014/main" id="{49DB3808-8F52-1907-A656-3A9BADEB08D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D337DA3-4384-FFCF-533A-99523D320F12}"/>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348941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91CCC04-1E4F-58A4-EA27-9F34D8726603}"/>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1E5DC168-2C75-2E1A-EFD4-BF9126B5406B}"/>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01EC9379-A185-3996-6E0C-611ED4CBE533}"/>
              </a:ext>
            </a:extLst>
          </p:cNvPr>
          <p:cNvSpPr>
            <a:spLocks noGrp="1"/>
          </p:cNvSpPr>
          <p:nvPr>
            <p:ph type="dt" sz="half" idx="10"/>
          </p:nvPr>
        </p:nvSpPr>
        <p:spPr/>
        <p:txBody>
          <a:bodyPr/>
          <a:lstStyle/>
          <a:p>
            <a:fld id="{A5B584D7-0CAB-418D-AB74-062429C7F11F}" type="datetime1">
              <a:rPr lang="lv-LV" smtClean="0"/>
              <a:t>02.06.2024</a:t>
            </a:fld>
            <a:endParaRPr lang="lv-LV"/>
          </a:p>
        </p:txBody>
      </p:sp>
      <p:sp>
        <p:nvSpPr>
          <p:cNvPr id="5" name="Kājenes vietturis 4">
            <a:extLst>
              <a:ext uri="{FF2B5EF4-FFF2-40B4-BE49-F238E27FC236}">
                <a16:creationId xmlns:a16="http://schemas.microsoft.com/office/drawing/2014/main" id="{EF312119-CD3D-4346-06AC-A433EDA6A52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5B781D7-D755-57EC-01AA-47E3985A5AA4}"/>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3807976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0A19953D-AED8-2C10-BA22-0DD3C708EEA3}"/>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8C40C271-13D3-1A89-0912-B9BF51DDA2C3}"/>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4E12BD9-01CC-1CC5-D1C2-CFEE7AA0B24D}"/>
              </a:ext>
            </a:extLst>
          </p:cNvPr>
          <p:cNvSpPr>
            <a:spLocks noGrp="1"/>
          </p:cNvSpPr>
          <p:nvPr>
            <p:ph type="dt" sz="half" idx="10"/>
          </p:nvPr>
        </p:nvSpPr>
        <p:spPr/>
        <p:txBody>
          <a:bodyPr/>
          <a:lstStyle/>
          <a:p>
            <a:fld id="{BD096F33-EEDC-420A-B794-B5E3A4D334EC}" type="datetime1">
              <a:rPr lang="lv-LV" smtClean="0"/>
              <a:t>02.06.2024</a:t>
            </a:fld>
            <a:endParaRPr lang="lv-LV"/>
          </a:p>
        </p:txBody>
      </p:sp>
      <p:sp>
        <p:nvSpPr>
          <p:cNvPr id="5" name="Kājenes vietturis 4">
            <a:extLst>
              <a:ext uri="{FF2B5EF4-FFF2-40B4-BE49-F238E27FC236}">
                <a16:creationId xmlns:a16="http://schemas.microsoft.com/office/drawing/2014/main" id="{3954BB19-6164-5384-ACD4-A222141F386E}"/>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2044D11B-5808-41AB-651B-A26CB9BD801E}"/>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51348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C1FD429-4ADF-CA49-5E4D-E778ED4E0BDD}"/>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BA6691A1-05FD-0EDC-54F5-7606F7A36B9C}"/>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2BFE003-6CE3-2D8D-00DD-6A67AED8E26C}"/>
              </a:ext>
            </a:extLst>
          </p:cNvPr>
          <p:cNvSpPr>
            <a:spLocks noGrp="1"/>
          </p:cNvSpPr>
          <p:nvPr>
            <p:ph type="dt" sz="half" idx="10"/>
          </p:nvPr>
        </p:nvSpPr>
        <p:spPr/>
        <p:txBody>
          <a:bodyPr/>
          <a:lstStyle/>
          <a:p>
            <a:fld id="{CAC88F8D-ABCA-4AB4-939E-B1E78E692979}" type="datetime1">
              <a:rPr lang="lv-LV" smtClean="0"/>
              <a:t>02.06.2024</a:t>
            </a:fld>
            <a:endParaRPr lang="lv-LV"/>
          </a:p>
        </p:txBody>
      </p:sp>
      <p:sp>
        <p:nvSpPr>
          <p:cNvPr id="5" name="Kājenes vietturis 4">
            <a:extLst>
              <a:ext uri="{FF2B5EF4-FFF2-40B4-BE49-F238E27FC236}">
                <a16:creationId xmlns:a16="http://schemas.microsoft.com/office/drawing/2014/main" id="{4667E5DC-FF8C-A534-FB39-57E46630E1E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FF891CD-90E5-32E3-C27C-1078521CC4EB}"/>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338720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E7711C1-1208-495E-92A7-311F23E6BEC7}"/>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03DA8C23-EC66-C1D4-55ED-AD9D7947D4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E5760DAE-CEA6-2D83-A729-4CF8CB7CC80B}"/>
              </a:ext>
            </a:extLst>
          </p:cNvPr>
          <p:cNvSpPr>
            <a:spLocks noGrp="1"/>
          </p:cNvSpPr>
          <p:nvPr>
            <p:ph type="dt" sz="half" idx="10"/>
          </p:nvPr>
        </p:nvSpPr>
        <p:spPr/>
        <p:txBody>
          <a:bodyPr/>
          <a:lstStyle/>
          <a:p>
            <a:fld id="{5CDAD766-46CD-4573-B823-22F3C13AEE92}" type="datetime1">
              <a:rPr lang="lv-LV" smtClean="0"/>
              <a:t>02.06.2024</a:t>
            </a:fld>
            <a:endParaRPr lang="lv-LV"/>
          </a:p>
        </p:txBody>
      </p:sp>
      <p:sp>
        <p:nvSpPr>
          <p:cNvPr id="5" name="Kājenes vietturis 4">
            <a:extLst>
              <a:ext uri="{FF2B5EF4-FFF2-40B4-BE49-F238E27FC236}">
                <a16:creationId xmlns:a16="http://schemas.microsoft.com/office/drawing/2014/main" id="{9384A873-FA4B-AC82-F28A-DE04F029D1F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864E2A19-E2EC-1BD4-857A-37C2268D8EC0}"/>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2429428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4E08ECA-1FA7-2EC2-BBD1-2E6D297F3D93}"/>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EBCD57C3-F6E1-639E-0FE9-5CF716595B92}"/>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17399D82-29C5-0356-BAA7-6F462EA86114}"/>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6442299C-32A2-BF17-C1E4-A284FF88F9C4}"/>
              </a:ext>
            </a:extLst>
          </p:cNvPr>
          <p:cNvSpPr>
            <a:spLocks noGrp="1"/>
          </p:cNvSpPr>
          <p:nvPr>
            <p:ph type="dt" sz="half" idx="10"/>
          </p:nvPr>
        </p:nvSpPr>
        <p:spPr/>
        <p:txBody>
          <a:bodyPr/>
          <a:lstStyle/>
          <a:p>
            <a:fld id="{D8A4A041-5B1A-4123-A116-B7E9F65D92D0}" type="datetime1">
              <a:rPr lang="lv-LV" smtClean="0"/>
              <a:t>02.06.2024</a:t>
            </a:fld>
            <a:endParaRPr lang="lv-LV"/>
          </a:p>
        </p:txBody>
      </p:sp>
      <p:sp>
        <p:nvSpPr>
          <p:cNvPr id="6" name="Kājenes vietturis 5">
            <a:extLst>
              <a:ext uri="{FF2B5EF4-FFF2-40B4-BE49-F238E27FC236}">
                <a16:creationId xmlns:a16="http://schemas.microsoft.com/office/drawing/2014/main" id="{CC29BA2B-2D5B-C8AE-EC9B-1611369C28FD}"/>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27BA7964-38B6-43D1-8E03-2188F94D9C2C}"/>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376451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02EC9C9-12BB-F454-00AC-3AAF17E22C37}"/>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4472AC3C-B67E-3BE6-8305-C4439E1097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7AC27126-9241-7AC0-5267-C4A7EDEEBB0C}"/>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56A0383-65B0-7DB9-C2EE-4867EADE6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D597F3F4-A860-05A8-7438-C7214EF1BE02}"/>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FC4C34F5-9F16-53B7-C0AD-B08F99DC2691}"/>
              </a:ext>
            </a:extLst>
          </p:cNvPr>
          <p:cNvSpPr>
            <a:spLocks noGrp="1"/>
          </p:cNvSpPr>
          <p:nvPr>
            <p:ph type="dt" sz="half" idx="10"/>
          </p:nvPr>
        </p:nvSpPr>
        <p:spPr/>
        <p:txBody>
          <a:bodyPr/>
          <a:lstStyle/>
          <a:p>
            <a:fld id="{9745563B-C156-4EDB-87FB-1583753B9720}" type="datetime1">
              <a:rPr lang="lv-LV" smtClean="0"/>
              <a:t>02.06.2024</a:t>
            </a:fld>
            <a:endParaRPr lang="lv-LV"/>
          </a:p>
        </p:txBody>
      </p:sp>
      <p:sp>
        <p:nvSpPr>
          <p:cNvPr id="8" name="Kājenes vietturis 7">
            <a:extLst>
              <a:ext uri="{FF2B5EF4-FFF2-40B4-BE49-F238E27FC236}">
                <a16:creationId xmlns:a16="http://schemas.microsoft.com/office/drawing/2014/main" id="{C364D11D-E51C-07E9-8F8B-D5B67B06DAA4}"/>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D10A3466-C0C9-9132-D1AD-F60DA393CA67}"/>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122729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A248BBB-3549-B4B4-DCDC-A1CED31C7073}"/>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BAD72406-78FD-C4FA-0B9B-AD1BE59EE155}"/>
              </a:ext>
            </a:extLst>
          </p:cNvPr>
          <p:cNvSpPr>
            <a:spLocks noGrp="1"/>
          </p:cNvSpPr>
          <p:nvPr>
            <p:ph type="dt" sz="half" idx="10"/>
          </p:nvPr>
        </p:nvSpPr>
        <p:spPr/>
        <p:txBody>
          <a:bodyPr/>
          <a:lstStyle/>
          <a:p>
            <a:fld id="{7BB47CE8-2DC3-40B8-8E95-28E83230C8E1}" type="datetime1">
              <a:rPr lang="lv-LV" smtClean="0"/>
              <a:t>02.06.2024</a:t>
            </a:fld>
            <a:endParaRPr lang="lv-LV"/>
          </a:p>
        </p:txBody>
      </p:sp>
      <p:sp>
        <p:nvSpPr>
          <p:cNvPr id="4" name="Kājenes vietturis 3">
            <a:extLst>
              <a:ext uri="{FF2B5EF4-FFF2-40B4-BE49-F238E27FC236}">
                <a16:creationId xmlns:a16="http://schemas.microsoft.com/office/drawing/2014/main" id="{158E20FD-9EAA-406A-5814-0D48813CF11C}"/>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3DA6A119-FDE6-B760-627E-2D4A023BF8A0}"/>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315733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3BE1C1A7-1F43-BAB2-4494-13B077DD71A7}"/>
              </a:ext>
            </a:extLst>
          </p:cNvPr>
          <p:cNvSpPr>
            <a:spLocks noGrp="1"/>
          </p:cNvSpPr>
          <p:nvPr>
            <p:ph type="dt" sz="half" idx="10"/>
          </p:nvPr>
        </p:nvSpPr>
        <p:spPr/>
        <p:txBody>
          <a:bodyPr/>
          <a:lstStyle/>
          <a:p>
            <a:fld id="{0ADD8F27-D8DD-4F24-A2C9-551CBB17267A}" type="datetime1">
              <a:rPr lang="lv-LV" smtClean="0"/>
              <a:t>02.06.2024</a:t>
            </a:fld>
            <a:endParaRPr lang="lv-LV"/>
          </a:p>
        </p:txBody>
      </p:sp>
      <p:sp>
        <p:nvSpPr>
          <p:cNvPr id="3" name="Kājenes vietturis 2">
            <a:extLst>
              <a:ext uri="{FF2B5EF4-FFF2-40B4-BE49-F238E27FC236}">
                <a16:creationId xmlns:a16="http://schemas.microsoft.com/office/drawing/2014/main" id="{B2CCA685-4F0F-5BB9-DA15-536C346F60A9}"/>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6F073D12-BAEA-82FB-2DFA-2A2515462C51}"/>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207131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279E0A0-4B64-4C3B-0016-B4F01B8AD37A}"/>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5762F3DE-05FE-4625-9B22-643DFE38DA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83E934B2-B67F-5DAC-396E-3DB4473A3E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5863FC7A-0F94-8A5B-7140-50A9C23F5487}"/>
              </a:ext>
            </a:extLst>
          </p:cNvPr>
          <p:cNvSpPr>
            <a:spLocks noGrp="1"/>
          </p:cNvSpPr>
          <p:nvPr>
            <p:ph type="dt" sz="half" idx="10"/>
          </p:nvPr>
        </p:nvSpPr>
        <p:spPr/>
        <p:txBody>
          <a:bodyPr/>
          <a:lstStyle/>
          <a:p>
            <a:fld id="{A89B0C26-3C72-4952-8CAE-CEED0B442BE4}" type="datetime1">
              <a:rPr lang="lv-LV" smtClean="0"/>
              <a:t>02.06.2024</a:t>
            </a:fld>
            <a:endParaRPr lang="lv-LV"/>
          </a:p>
        </p:txBody>
      </p:sp>
      <p:sp>
        <p:nvSpPr>
          <p:cNvPr id="6" name="Kājenes vietturis 5">
            <a:extLst>
              <a:ext uri="{FF2B5EF4-FFF2-40B4-BE49-F238E27FC236}">
                <a16:creationId xmlns:a16="http://schemas.microsoft.com/office/drawing/2014/main" id="{94880C70-D802-C70B-1F73-86E663F289D8}"/>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37E67696-6FA9-A389-F1E3-1C9EFC5E993C}"/>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90737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14C3F6D-F268-2CBB-A8E7-D6EFFC5664A6}"/>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6693F550-E056-9651-8884-A476A94104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671FB6AB-ED40-CEF0-9DEF-A02873163E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BD4B4682-F1E0-D566-014D-45B89C2A5884}"/>
              </a:ext>
            </a:extLst>
          </p:cNvPr>
          <p:cNvSpPr>
            <a:spLocks noGrp="1"/>
          </p:cNvSpPr>
          <p:nvPr>
            <p:ph type="dt" sz="half" idx="10"/>
          </p:nvPr>
        </p:nvSpPr>
        <p:spPr/>
        <p:txBody>
          <a:bodyPr/>
          <a:lstStyle/>
          <a:p>
            <a:fld id="{657479EB-CF78-4CCC-8509-7B9DC482F301}" type="datetime1">
              <a:rPr lang="lv-LV" smtClean="0"/>
              <a:t>02.06.2024</a:t>
            </a:fld>
            <a:endParaRPr lang="lv-LV"/>
          </a:p>
        </p:txBody>
      </p:sp>
      <p:sp>
        <p:nvSpPr>
          <p:cNvPr id="6" name="Kājenes vietturis 5">
            <a:extLst>
              <a:ext uri="{FF2B5EF4-FFF2-40B4-BE49-F238E27FC236}">
                <a16:creationId xmlns:a16="http://schemas.microsoft.com/office/drawing/2014/main" id="{2F3C6ED5-BB4E-3DC9-1F95-95B48B493E91}"/>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C70CECEB-0E08-3855-7D3A-5500FA9501B8}"/>
              </a:ext>
            </a:extLst>
          </p:cNvPr>
          <p:cNvSpPr>
            <a:spLocks noGrp="1"/>
          </p:cNvSpPr>
          <p:nvPr>
            <p:ph type="sldNum" sz="quarter" idx="12"/>
          </p:nvPr>
        </p:nvSpPr>
        <p:spPr/>
        <p:txBody>
          <a:bodyPr/>
          <a:lstStyle/>
          <a:p>
            <a:fld id="{394061A1-9727-48EA-87E1-07DB18D58FDE}" type="slidenum">
              <a:rPr lang="lv-LV" smtClean="0"/>
              <a:t>‹#›</a:t>
            </a:fld>
            <a:endParaRPr lang="lv-LV"/>
          </a:p>
        </p:txBody>
      </p:sp>
    </p:spTree>
    <p:extLst>
      <p:ext uri="{BB962C8B-B14F-4D97-AF65-F5344CB8AC3E}">
        <p14:creationId xmlns:p14="http://schemas.microsoft.com/office/powerpoint/2010/main" val="232397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60F5A76C-01E5-0536-4CD1-79679F8FC7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EC6D2BBB-2F2D-AA7A-ADCD-1BBB14DD10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8BD611A7-27C0-EC6B-A311-F77C9C5E8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03A435-03E0-44B2-AEB0-43FC82BC590A}" type="datetime1">
              <a:rPr lang="lv-LV" smtClean="0"/>
              <a:t>02.06.2024</a:t>
            </a:fld>
            <a:endParaRPr lang="lv-LV"/>
          </a:p>
        </p:txBody>
      </p:sp>
      <p:sp>
        <p:nvSpPr>
          <p:cNvPr id="5" name="Kājenes vietturis 4">
            <a:extLst>
              <a:ext uri="{FF2B5EF4-FFF2-40B4-BE49-F238E27FC236}">
                <a16:creationId xmlns:a16="http://schemas.microsoft.com/office/drawing/2014/main" id="{26A43C9C-C526-D615-0E05-F73336718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v-LV"/>
          </a:p>
        </p:txBody>
      </p:sp>
      <p:sp>
        <p:nvSpPr>
          <p:cNvPr id="6" name="Slaida numura vietturis 5">
            <a:extLst>
              <a:ext uri="{FF2B5EF4-FFF2-40B4-BE49-F238E27FC236}">
                <a16:creationId xmlns:a16="http://schemas.microsoft.com/office/drawing/2014/main" id="{5D9EBCB7-43DA-4CE0-3D69-DDBFF5FA09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4061A1-9727-48EA-87E1-07DB18D58FDE}" type="slidenum">
              <a:rPr lang="lv-LV" smtClean="0"/>
              <a:t>‹#›</a:t>
            </a:fld>
            <a:endParaRPr lang="lv-LV"/>
          </a:p>
        </p:txBody>
      </p:sp>
    </p:spTree>
    <p:extLst>
      <p:ext uri="{BB962C8B-B14F-4D97-AF65-F5344CB8AC3E}">
        <p14:creationId xmlns:p14="http://schemas.microsoft.com/office/powerpoint/2010/main" val="1248488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878933C-0963-2B87-4ACF-BD4CCC05F9B9}"/>
              </a:ext>
            </a:extLst>
          </p:cNvPr>
          <p:cNvSpPr>
            <a:spLocks noGrp="1"/>
          </p:cNvSpPr>
          <p:nvPr>
            <p:ph type="ctrTitle"/>
          </p:nvPr>
        </p:nvSpPr>
        <p:spPr/>
        <p:txBody>
          <a:bodyPr/>
          <a:lstStyle/>
          <a:p>
            <a:r>
              <a:rPr lang="en-GB" dirty="0"/>
              <a:t>Google Photos</a:t>
            </a:r>
          </a:p>
        </p:txBody>
      </p:sp>
      <p:sp>
        <p:nvSpPr>
          <p:cNvPr id="3" name="Apakšvirsraksts 2">
            <a:extLst>
              <a:ext uri="{FF2B5EF4-FFF2-40B4-BE49-F238E27FC236}">
                <a16:creationId xmlns:a16="http://schemas.microsoft.com/office/drawing/2014/main" id="{621F9C89-A028-6AE8-C2FD-BDF0F6ED6744}"/>
              </a:ext>
            </a:extLst>
          </p:cNvPr>
          <p:cNvSpPr>
            <a:spLocks noGrp="1"/>
          </p:cNvSpPr>
          <p:nvPr>
            <p:ph type="subTitle"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lv-LV" dirty="0"/>
          </a:p>
        </p:txBody>
      </p:sp>
      <p:sp>
        <p:nvSpPr>
          <p:cNvPr id="4" name="Slaida numura vietturis 3">
            <a:extLst>
              <a:ext uri="{FF2B5EF4-FFF2-40B4-BE49-F238E27FC236}">
                <a16:creationId xmlns:a16="http://schemas.microsoft.com/office/drawing/2014/main" id="{5611FFE5-F2B3-F3E8-F293-907BF63672E7}"/>
              </a:ext>
            </a:extLst>
          </p:cNvPr>
          <p:cNvSpPr>
            <a:spLocks noGrp="1"/>
          </p:cNvSpPr>
          <p:nvPr>
            <p:ph type="sldNum" sz="quarter" idx="12"/>
          </p:nvPr>
        </p:nvSpPr>
        <p:spPr/>
        <p:txBody>
          <a:bodyPr/>
          <a:lstStyle/>
          <a:p>
            <a:fld id="{394061A1-9727-48EA-87E1-07DB18D58FDE}" type="slidenum">
              <a:rPr lang="lv-LV" smtClean="0"/>
              <a:t>1</a:t>
            </a:fld>
            <a:endParaRPr lang="lv-LV"/>
          </a:p>
        </p:txBody>
      </p:sp>
      <p:grpSp>
        <p:nvGrpSpPr>
          <p:cNvPr id="15" name="Grupa 3">
            <a:extLst>
              <a:ext uri="{FF2B5EF4-FFF2-40B4-BE49-F238E27FC236}">
                <a16:creationId xmlns:a16="http://schemas.microsoft.com/office/drawing/2014/main" id="{B044057A-9AF3-5D90-7E88-E68D657910C4}"/>
              </a:ext>
            </a:extLst>
          </p:cNvPr>
          <p:cNvGrpSpPr/>
          <p:nvPr/>
        </p:nvGrpSpPr>
        <p:grpSpPr>
          <a:xfrm>
            <a:off x="1428466" y="5360538"/>
            <a:ext cx="9335069" cy="752476"/>
            <a:chOff x="1436167" y="5735636"/>
            <a:chExt cx="9335069" cy="752476"/>
          </a:xfrm>
        </p:grpSpPr>
        <p:pic>
          <p:nvPicPr>
            <p:cNvPr id="16" name="Picture 15" descr="A black background with blue text&#10;&#10;Description automatically generated with low confidence">
              <a:extLst>
                <a:ext uri="{FF2B5EF4-FFF2-40B4-BE49-F238E27FC236}">
                  <a16:creationId xmlns:a16="http://schemas.microsoft.com/office/drawing/2014/main" id="{AD080A54-6EB5-248A-95E6-2D31A51AB0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167" y="5735636"/>
              <a:ext cx="1781175" cy="752475"/>
            </a:xfrm>
            <a:prstGeom prst="rect">
              <a:avLst/>
            </a:prstGeom>
          </p:spPr>
        </p:pic>
        <p:pic>
          <p:nvPicPr>
            <p:cNvPr id="17" name="Picture 16" descr="A black background with blue text&#10;&#10;Description automatically generated with low confidence">
              <a:extLst>
                <a:ext uri="{FF2B5EF4-FFF2-40B4-BE49-F238E27FC236}">
                  <a16:creationId xmlns:a16="http://schemas.microsoft.com/office/drawing/2014/main" id="{FE979F85-396A-EBCD-D4AA-77DBFFDDAB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4132" y="5735636"/>
              <a:ext cx="1781175" cy="752475"/>
            </a:xfrm>
            <a:prstGeom prst="rect">
              <a:avLst/>
            </a:prstGeom>
          </p:spPr>
        </p:pic>
        <p:pic>
          <p:nvPicPr>
            <p:cNvPr id="18" name="Picture 17" descr="A black background with blue text&#10;&#10;Description automatically generated with low confidence">
              <a:extLst>
                <a:ext uri="{FF2B5EF4-FFF2-40B4-BE49-F238E27FC236}">
                  <a16:creationId xmlns:a16="http://schemas.microsoft.com/office/drawing/2014/main" id="{6234B786-8E54-50C6-04E5-B7F13A6EE1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2097" y="5735637"/>
              <a:ext cx="1781175" cy="752475"/>
            </a:xfrm>
            <a:prstGeom prst="rect">
              <a:avLst/>
            </a:prstGeom>
          </p:spPr>
        </p:pic>
        <p:pic>
          <p:nvPicPr>
            <p:cNvPr id="19" name="Attēls 7" descr="Attēls, kurā ir fonts, grafika, logotips, grafiskais dizains&#10;&#10;Apraksts ģenerēts automātiski">
              <a:extLst>
                <a:ext uri="{FF2B5EF4-FFF2-40B4-BE49-F238E27FC236}">
                  <a16:creationId xmlns:a16="http://schemas.microsoft.com/office/drawing/2014/main" id="{D9C45CE4-4B37-E5A8-A651-5737473629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90061" y="5735636"/>
              <a:ext cx="1781175" cy="752475"/>
            </a:xfrm>
            <a:prstGeom prst="rect">
              <a:avLst/>
            </a:prstGeom>
          </p:spPr>
        </p:pic>
      </p:grpSp>
    </p:spTree>
    <p:extLst>
      <p:ext uri="{BB962C8B-B14F-4D97-AF65-F5344CB8AC3E}">
        <p14:creationId xmlns:p14="http://schemas.microsoft.com/office/powerpoint/2010/main" val="55119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9745A7D-714F-CB56-0885-584EEA6B72E4}"/>
              </a:ext>
            </a:extLst>
          </p:cNvPr>
          <p:cNvSpPr>
            <a:spLocks noGrp="1"/>
          </p:cNvSpPr>
          <p:nvPr>
            <p:ph type="title"/>
          </p:nvPr>
        </p:nvSpPr>
        <p:spPr/>
        <p:txBody>
          <a:bodyPr/>
          <a:lstStyle/>
          <a:p>
            <a:pPr algn="ctr"/>
            <a:r>
              <a:rPr lang="en-GB" dirty="0">
                <a:latin typeface="Calibri" panose="020F0502020204030204" pitchFamily="34" charset="0"/>
                <a:cs typeface="Calibri" panose="020F0502020204030204" pitchFamily="34" charset="0"/>
              </a:rPr>
              <a:t> </a:t>
            </a:r>
            <a:r>
              <a:rPr lang="lt-LT" dirty="0">
                <a:latin typeface="Calibri" panose="020F0502020204030204" pitchFamily="34" charset="0"/>
                <a:cs typeface="Calibri" panose="020F0502020204030204" pitchFamily="34" charset="0"/>
              </a:rPr>
              <a:t>Kas yra „Google“ nuotraukos?</a:t>
            </a:r>
          </a:p>
        </p:txBody>
      </p:sp>
      <p:sp>
        <p:nvSpPr>
          <p:cNvPr id="3" name="Satura vietturis 2">
            <a:extLst>
              <a:ext uri="{FF2B5EF4-FFF2-40B4-BE49-F238E27FC236}">
                <a16:creationId xmlns:a16="http://schemas.microsoft.com/office/drawing/2014/main" id="{95B7976F-3597-4E24-0AB9-4ABAF0E96EC2}"/>
              </a:ext>
            </a:extLst>
          </p:cNvPr>
          <p:cNvSpPr>
            <a:spLocks noGrp="1"/>
          </p:cNvSpPr>
          <p:nvPr>
            <p:ph idx="1"/>
          </p:nvPr>
        </p:nvSpPr>
        <p:spPr/>
        <p:txBody>
          <a:bodyPr>
            <a:normAutofit fontScale="85000" lnSpcReduction="20000"/>
          </a:bodyPr>
          <a:lstStyle/>
          <a:p>
            <a:pPr algn="just"/>
            <a:r>
              <a:rPr lang="lt-LT" b="0" i="0" dirty="0">
                <a:effectLst/>
                <a:latin typeface="Calibri" panose="020F0502020204030204" pitchFamily="34" charset="0"/>
                <a:cs typeface="Calibri" panose="020F0502020204030204" pitchFamily="34" charset="0"/>
              </a:rPr>
              <a:t>„Google“ nuotraukos yra debesyje veikianti paslauga, teikianti nuotraukų ir vaizdo įrašų saugyklą ir bendrinimą. Jis sukurtas sklandžiai veikti keliuose įrenginiuose, pvz., išmaniuosiuose telefonuose, planšetiniuose kompiuteriuose ir kompiuteriuose. Jame yra dirbtinio intelekto asistentas, padedantis valdyti mediją.</a:t>
            </a:r>
          </a:p>
          <a:p>
            <a:pPr algn="just"/>
            <a:r>
              <a:rPr lang="lt-LT" b="0" i="0" dirty="0">
                <a:effectLst/>
                <a:latin typeface="Calibri" panose="020F0502020204030204" pitchFamily="34" charset="0"/>
                <a:cs typeface="Calibri" panose="020F0502020204030204" pitchFamily="34" charset="0"/>
              </a:rPr>
              <a:t>Jei į „Google“ serverius įkėlėte arba sinchronizavote nuotraukas ir vaizdo įrašus iš telefono, galite juos peržiūrėti ir tvarkyti kompiuteryje. Norėdami tai padaryti, atidarykite naršyklę, eikite į „Google“ nuotraukų svetainę ir prisijunkite naudodami „Google“ paskyrą.</a:t>
            </a:r>
          </a:p>
          <a:p>
            <a:pPr algn="just"/>
            <a:r>
              <a:rPr lang="lt-LT" b="0" i="0" dirty="0">
                <a:effectLst/>
                <a:latin typeface="Calibri" panose="020F0502020204030204" pitchFamily="34" charset="0"/>
                <a:cs typeface="Calibri" panose="020F0502020204030204" pitchFamily="34" charset="0"/>
              </a:rPr>
              <a:t>„Google“ diskas ir „Google“ nuotraukos yra dvi pagrindinės programos, kurias plačiai naudoja dauguma „Google“ vartotojų. „Google“ nuotraukos išsaugo tik nuotraukas ir vaizdo įrašus, o „Google“ diskas duomenis išsaugo lanksčiau, nes palaiko visus formatus, pvz., vaizdus, garso įrašus, dokumentus, programas, suglaudintus failus ir kt.</a:t>
            </a:r>
            <a:endParaRPr lang="en-US" b="0" i="0" dirty="0">
              <a:effectLst/>
              <a:latin typeface="Calibri" panose="020F0502020204030204" pitchFamily="34" charset="0"/>
              <a:cs typeface="Calibri" panose="020F0502020204030204" pitchFamily="34" charset="0"/>
            </a:endParaRPr>
          </a:p>
        </p:txBody>
      </p:sp>
      <p:sp>
        <p:nvSpPr>
          <p:cNvPr id="5" name="Slaida numura vietturis 4">
            <a:extLst>
              <a:ext uri="{FF2B5EF4-FFF2-40B4-BE49-F238E27FC236}">
                <a16:creationId xmlns:a16="http://schemas.microsoft.com/office/drawing/2014/main" id="{D24BD0E6-2CB0-764A-DE08-6893E7C774E1}"/>
              </a:ext>
            </a:extLst>
          </p:cNvPr>
          <p:cNvSpPr>
            <a:spLocks noGrp="1"/>
          </p:cNvSpPr>
          <p:nvPr>
            <p:ph type="sldNum" sz="quarter" idx="12"/>
          </p:nvPr>
        </p:nvSpPr>
        <p:spPr/>
        <p:txBody>
          <a:bodyPr/>
          <a:lstStyle/>
          <a:p>
            <a:fld id="{394061A1-9727-48EA-87E1-07DB18D58FDE}" type="slidenum">
              <a:rPr lang="lv-LV" smtClean="0"/>
              <a:t>2</a:t>
            </a:fld>
            <a:endParaRPr lang="lv-LV"/>
          </a:p>
        </p:txBody>
      </p:sp>
    </p:spTree>
    <p:extLst>
      <p:ext uri="{BB962C8B-B14F-4D97-AF65-F5344CB8AC3E}">
        <p14:creationId xmlns:p14="http://schemas.microsoft.com/office/powerpoint/2010/main" val="182254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12F1D43-3EA8-3B51-E922-06ADE01ABC51}"/>
              </a:ext>
            </a:extLst>
          </p:cNvPr>
          <p:cNvSpPr>
            <a:spLocks noGrp="1"/>
          </p:cNvSpPr>
          <p:nvPr>
            <p:ph type="title"/>
          </p:nvPr>
        </p:nvSpPr>
        <p:spPr/>
        <p:txBody>
          <a:bodyPr/>
          <a:lstStyle/>
          <a:p>
            <a:r>
              <a:rPr lang="lt-LT" dirty="0">
                <a:latin typeface="Calibri" panose="020F0502020204030204" pitchFamily="34" charset="0"/>
                <a:cs typeface="Calibri" panose="020F0502020204030204" pitchFamily="34" charset="0"/>
              </a:rPr>
              <a:t> Kokie yra „Google“ nuotraukų pranašumai?</a:t>
            </a:r>
            <a:endParaRPr lang="en-GB" dirty="0">
              <a:latin typeface="Calibri" panose="020F0502020204030204" pitchFamily="34" charset="0"/>
              <a:cs typeface="Calibri" panose="020F0502020204030204" pitchFamily="34" charset="0"/>
            </a:endParaRPr>
          </a:p>
        </p:txBody>
      </p:sp>
      <p:sp>
        <p:nvSpPr>
          <p:cNvPr id="3" name="Satura vietturis 2">
            <a:extLst>
              <a:ext uri="{FF2B5EF4-FFF2-40B4-BE49-F238E27FC236}">
                <a16:creationId xmlns:a16="http://schemas.microsoft.com/office/drawing/2014/main" id="{45E99614-595D-751D-7F71-874A1A27BBC1}"/>
              </a:ext>
            </a:extLst>
          </p:cNvPr>
          <p:cNvSpPr>
            <a:spLocks noGrp="1"/>
          </p:cNvSpPr>
          <p:nvPr>
            <p:ph idx="1"/>
          </p:nvPr>
        </p:nvSpPr>
        <p:spPr/>
        <p:txBody>
          <a:bodyPr>
            <a:normAutofit fontScale="85000" lnSpcReduction="20000"/>
          </a:bodyPr>
          <a:lstStyle/>
          <a:p>
            <a:pPr algn="just"/>
            <a:r>
              <a:rPr lang="lt-LT" b="0" i="0" dirty="0">
                <a:effectLst/>
                <a:latin typeface="Calibri" panose="020F0502020204030204" pitchFamily="34" charset="0"/>
                <a:cs typeface="Calibri" panose="020F0502020204030204" pitchFamily="34" charset="0"/>
              </a:rPr>
              <a:t>„Google“ nuotraukas galima lengvai naudoti skirtinguose įrenginiuose, o naudodami „Google“ paskyrą galite lengvai bendrinti nuotraukas su kitais. Ištrintas nuotraukas galima lengvai kurti atsargines kopijas ir atkurti, o naudojant išmaniuosius „Google“ nuotraukų įrankius lengva tvarkyti, ieškoti ir redaguoti nuotraukas.</a:t>
            </a:r>
          </a:p>
          <a:p>
            <a:pPr algn="just"/>
            <a:r>
              <a:rPr lang="lt-LT" b="0" i="0" dirty="0">
                <a:effectLst/>
                <a:latin typeface="Calibri" panose="020F0502020204030204" pitchFamily="34" charset="0"/>
                <a:cs typeface="Calibri" panose="020F0502020204030204" pitchFamily="34" charset="0"/>
              </a:rPr>
              <a:t>„Google“ nuotraukos saugo jūsų privačias nuotraukas ir vaizdo įrašus. Šifravimas išlaiko duomenų privatumą ir saugumą, kol jie perduodami.</a:t>
            </a:r>
          </a:p>
          <a:p>
            <a:pPr algn="just"/>
            <a:r>
              <a:rPr lang="lt-LT" b="0" i="0" dirty="0">
                <a:effectLst/>
                <a:latin typeface="Calibri" panose="020F0502020204030204" pitchFamily="34" charset="0"/>
                <a:cs typeface="Calibri" panose="020F0502020204030204" pitchFamily="34" charset="0"/>
              </a:rPr>
              <a:t>Jei pašalinsite nuotraukų ir vaizdo įrašų kopijas išmaniajame telefone, jos dabar bus ištrintos, bet vis tiek galėsite matyti savo nuotraukas ir vaizdo įrašus, įskaitant ką tik pašalintus, „Google“ nuotraukose.</a:t>
            </a:r>
          </a:p>
          <a:p>
            <a:pPr algn="just"/>
            <a:r>
              <a:rPr lang="lt-LT" b="0" i="0" dirty="0">
                <a:effectLst/>
                <a:latin typeface="Calibri" panose="020F0502020204030204" pitchFamily="34" charset="0"/>
                <a:cs typeface="Calibri" panose="020F0502020204030204" pitchFamily="34" charset="0"/>
              </a:rPr>
              <a:t>Kiekvienoje „Google“ paskyroje yra nemokama 15 GB saugyklos vietos, kuri bendrinama „Gmail“, „Google“ diske ir „Google“ nuotraukose. Jei viršysite šį 15 Gb limitą, negausite el. laiškų, kol neatlaisvinsite vietos arba neįsigisite papildomos vietos.</a:t>
            </a:r>
            <a:endParaRPr lang="en-GB" dirty="0">
              <a:latin typeface="Calibri" panose="020F0502020204030204" pitchFamily="34" charset="0"/>
              <a:cs typeface="Calibri" panose="020F0502020204030204" pitchFamily="34" charset="0"/>
            </a:endParaRPr>
          </a:p>
        </p:txBody>
      </p:sp>
      <p:sp>
        <p:nvSpPr>
          <p:cNvPr id="4" name="Slaida numura vietturis 3">
            <a:extLst>
              <a:ext uri="{FF2B5EF4-FFF2-40B4-BE49-F238E27FC236}">
                <a16:creationId xmlns:a16="http://schemas.microsoft.com/office/drawing/2014/main" id="{7DA7F228-6524-4F9D-FC54-C6D0E5EA8C8F}"/>
              </a:ext>
            </a:extLst>
          </p:cNvPr>
          <p:cNvSpPr>
            <a:spLocks noGrp="1"/>
          </p:cNvSpPr>
          <p:nvPr>
            <p:ph type="sldNum" sz="quarter" idx="12"/>
          </p:nvPr>
        </p:nvSpPr>
        <p:spPr/>
        <p:txBody>
          <a:bodyPr/>
          <a:lstStyle/>
          <a:p>
            <a:fld id="{394061A1-9727-48EA-87E1-07DB18D58FDE}" type="slidenum">
              <a:rPr lang="lv-LV" smtClean="0"/>
              <a:t>3</a:t>
            </a:fld>
            <a:endParaRPr lang="lv-LV"/>
          </a:p>
        </p:txBody>
      </p:sp>
    </p:spTree>
    <p:extLst>
      <p:ext uri="{BB962C8B-B14F-4D97-AF65-F5344CB8AC3E}">
        <p14:creationId xmlns:p14="http://schemas.microsoft.com/office/powerpoint/2010/main" val="3091704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7150B9C-F1F4-25C7-7E8A-08BE4133C2F1}"/>
              </a:ext>
            </a:extLst>
          </p:cNvPr>
          <p:cNvSpPr>
            <a:spLocks noGrp="1"/>
          </p:cNvSpPr>
          <p:nvPr>
            <p:ph type="title"/>
          </p:nvPr>
        </p:nvSpPr>
        <p:spPr/>
        <p:txBody>
          <a:bodyPr>
            <a:normAutofit/>
          </a:bodyPr>
          <a:lstStyle/>
          <a:p>
            <a:pPr algn="ctr"/>
            <a:r>
              <a:rPr lang="lt-LT" dirty="0">
                <a:effectLst/>
                <a:latin typeface="Calibri" panose="020F0502020204030204" pitchFamily="34" charset="0"/>
                <a:ea typeface="Times New Roman" panose="02020603050405020304" pitchFamily="18" charset="0"/>
              </a:rPr>
              <a:t>Savybės ir funkcijos</a:t>
            </a:r>
            <a:endParaRPr lang="lv-LV" dirty="0"/>
          </a:p>
        </p:txBody>
      </p:sp>
      <p:sp>
        <p:nvSpPr>
          <p:cNvPr id="3" name="Satura vietturis 2">
            <a:extLst>
              <a:ext uri="{FF2B5EF4-FFF2-40B4-BE49-F238E27FC236}">
                <a16:creationId xmlns:a16="http://schemas.microsoft.com/office/drawing/2014/main" id="{7DD5C40F-D0B0-7AE9-573C-B1C3FE1B15EF}"/>
              </a:ext>
            </a:extLst>
          </p:cNvPr>
          <p:cNvSpPr>
            <a:spLocks noGrp="1"/>
          </p:cNvSpPr>
          <p:nvPr>
            <p:ph idx="1"/>
          </p:nvPr>
        </p:nvSpPr>
        <p:spPr/>
        <p:txBody>
          <a:bodyPr>
            <a:normAutofit lnSpcReduction="10000"/>
          </a:bodyPr>
          <a:lstStyle/>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Nuotraukų ir vaizdo įrašų saugykla</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Organizavimas ir paieška</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Dalijimasis ir bendradarbiavimas</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Redagavimo įrankiai</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Atsarginė kopija ir sinchronizavimas</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Kelių platformų</a:t>
            </a:r>
          </a:p>
          <a:p>
            <a:pPr marL="342900" lvl="0" indent="-342900" algn="just">
              <a:lnSpc>
                <a:spcPct val="100000"/>
              </a:lnSpc>
              <a:spcBef>
                <a:spcPts val="0"/>
              </a:spcBef>
              <a:spcAft>
                <a:spcPts val="600"/>
              </a:spcAft>
              <a:tabLst>
                <a:tab pos="457200" algn="l"/>
              </a:tabLst>
            </a:pPr>
            <a:r>
              <a:rPr lang="lt-LT" sz="3200" dirty="0">
                <a:effectLst/>
                <a:latin typeface="Calibri" panose="020F0502020204030204" pitchFamily="34" charset="0"/>
                <a:ea typeface="Times New Roman" panose="02020603050405020304" pitchFamily="18" charset="0"/>
                <a:cs typeface="Calibri" panose="020F0502020204030204" pitchFamily="34" charset="0"/>
              </a:rPr>
              <a:t>Dirbtinio intelekto savybės</a:t>
            </a:r>
          </a:p>
          <a:p>
            <a:pPr marL="342900" lvl="0" indent="-342900" algn="just">
              <a:lnSpc>
                <a:spcPct val="100000"/>
              </a:lnSpc>
              <a:spcBef>
                <a:spcPts val="0"/>
              </a:spcBef>
              <a:spcAft>
                <a:spcPts val="600"/>
              </a:spcAft>
              <a:tabLst>
                <a:tab pos="457200" algn="l"/>
              </a:tabLst>
            </a:pPr>
            <a:r>
              <a:rPr lang="lt-LT" sz="3200">
                <a:effectLst/>
                <a:latin typeface="Calibri" panose="020F0502020204030204" pitchFamily="34" charset="0"/>
                <a:ea typeface="Times New Roman" panose="02020603050405020304" pitchFamily="18" charset="0"/>
                <a:cs typeface="Calibri" panose="020F0502020204030204" pitchFamily="34" charset="0"/>
              </a:rPr>
              <a:t>Spausdinimo paslaugos</a:t>
            </a:r>
            <a:endParaRPr lang="en-GB" sz="4400" dirty="0"/>
          </a:p>
        </p:txBody>
      </p:sp>
      <p:sp>
        <p:nvSpPr>
          <p:cNvPr id="4" name="Slaida numura vietturis 3">
            <a:extLst>
              <a:ext uri="{FF2B5EF4-FFF2-40B4-BE49-F238E27FC236}">
                <a16:creationId xmlns:a16="http://schemas.microsoft.com/office/drawing/2014/main" id="{E3388524-02C3-09BB-4358-DA54EE3E0454}"/>
              </a:ext>
            </a:extLst>
          </p:cNvPr>
          <p:cNvSpPr>
            <a:spLocks noGrp="1"/>
          </p:cNvSpPr>
          <p:nvPr>
            <p:ph type="sldNum" sz="quarter" idx="12"/>
          </p:nvPr>
        </p:nvSpPr>
        <p:spPr/>
        <p:txBody>
          <a:bodyPr/>
          <a:lstStyle/>
          <a:p>
            <a:fld id="{394061A1-9727-48EA-87E1-07DB18D58FDE}" type="slidenum">
              <a:rPr lang="lv-LV" smtClean="0"/>
              <a:t>4</a:t>
            </a:fld>
            <a:endParaRPr lang="lv-LV"/>
          </a:p>
        </p:txBody>
      </p:sp>
    </p:spTree>
    <p:extLst>
      <p:ext uri="{BB962C8B-B14F-4D97-AF65-F5344CB8AC3E}">
        <p14:creationId xmlns:p14="http://schemas.microsoft.com/office/powerpoint/2010/main" val="295545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EC86DD5-D995-91AE-5827-BEDA6A91AF6D}"/>
              </a:ext>
            </a:extLst>
          </p:cNvPr>
          <p:cNvSpPr>
            <a:spLocks noGrp="1"/>
          </p:cNvSpPr>
          <p:nvPr>
            <p:ph type="title"/>
          </p:nvPr>
        </p:nvSpPr>
        <p:spPr/>
        <p:txBody>
          <a:bodyPr>
            <a:normAutofit/>
          </a:bodyPr>
          <a:lstStyle/>
          <a:p>
            <a:r>
              <a:rPr lang="lt-LT" dirty="0">
                <a:effectLst/>
                <a:latin typeface="Calibri" panose="020F0502020204030204" pitchFamily="34" charset="0"/>
                <a:ea typeface="Calibri" panose="020F0502020204030204" pitchFamily="34" charset="0"/>
                <a:cs typeface="Calibri" panose="020F0502020204030204" pitchFamily="34" charset="0"/>
              </a:rPr>
              <a:t>„Google“ nuotraukų meniu elementai</a:t>
            </a:r>
            <a:endParaRPr lang="lv-LV" dirty="0"/>
          </a:p>
        </p:txBody>
      </p:sp>
      <p:pic>
        <p:nvPicPr>
          <p:cNvPr id="4" name="Content Placeholder 3">
            <a:extLst>
              <a:ext uri="{FF2B5EF4-FFF2-40B4-BE49-F238E27FC236}">
                <a16:creationId xmlns:a16="http://schemas.microsoft.com/office/drawing/2014/main" id="{4301E307-A81A-20F9-B2BE-BF1CF1415BD0}"/>
              </a:ext>
            </a:extLst>
          </p:cNvPr>
          <p:cNvPicPr>
            <a:picLocks noGrp="1" noChangeAspect="1"/>
          </p:cNvPicPr>
          <p:nvPr>
            <p:ph sz="half" idx="1"/>
          </p:nvPr>
        </p:nvPicPr>
        <p:blipFill rotWithShape="1">
          <a:blip r:embed="rId2"/>
          <a:stretch/>
        </p:blipFill>
        <p:spPr>
          <a:xfrm>
            <a:off x="9689909" y="167"/>
            <a:ext cx="2142699" cy="6706990"/>
          </a:xfrm>
          <a:prstGeom prst="rect">
            <a:avLst/>
          </a:prstGeom>
          <a:ln>
            <a:solidFill>
              <a:schemeClr val="tx1"/>
            </a:solidFill>
          </a:ln>
        </p:spPr>
      </p:pic>
      <p:sp>
        <p:nvSpPr>
          <p:cNvPr id="6" name="Satura vietturis 5">
            <a:extLst>
              <a:ext uri="{FF2B5EF4-FFF2-40B4-BE49-F238E27FC236}">
                <a16:creationId xmlns:a16="http://schemas.microsoft.com/office/drawing/2014/main" id="{B1287292-0801-6C0E-791C-BEF973D03B92}"/>
              </a:ext>
            </a:extLst>
          </p:cNvPr>
          <p:cNvSpPr>
            <a:spLocks noGrp="1"/>
          </p:cNvSpPr>
          <p:nvPr>
            <p:ph sz="half" idx="2"/>
          </p:nvPr>
        </p:nvSpPr>
        <p:spPr>
          <a:xfrm>
            <a:off x="359393" y="1593613"/>
            <a:ext cx="9180392" cy="4899262"/>
          </a:xfrm>
        </p:spPr>
        <p:txBody>
          <a:bodyPr>
            <a:normAutofit fontScale="92500" lnSpcReduction="10000"/>
          </a:bodyPr>
          <a:lstStyle/>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Nuotraukos: numatytasis rodinys.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Naršyti: funkcija, kuri naudoja mašininį mokymąsi, kad suskirstytų nuotraukas į kategorijas ir parodytų jas pagal turinį, pvz., žmones, vietas ar daiktus.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Bendrinimas: ši sritis skirta bendrinamų nuotraukų ir albumų tvarkymui</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Spausdinimo parduotuvė: prieiga prie „Google“ nuotraukų spausdinimo paslaugos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Mėgstamiausi: nuotraukų ir vaizdo įrašų rinkinys, kurį naudotojas pažymėjo kaip mėgstamiausius,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Albumai: naudotojų sukurti arba automatiškai sukurti albumai</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Priemonės: įrankiai ir paslaugos, skirtos nuotraukoms tvarkyti ir tobulinti,</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Archyvas: nuotraukų, kurias vartotojas nori pasilikti, bet nenori rodyti pagrindiniame nuotraukų skirtuke, skyrius.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Užrakintas aplankas: slaptažodžiu apsaugota vieta, kurioje vartotojai gali saugoti jautrias nuotraukas</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Šiukšliadėžė: yra ištrintų nuotraukų ir vaizdo įrašų, kurie saugomi ribotą laiką prieš ištrinant visam laikui.</a:t>
            </a:r>
          </a:p>
          <a:p>
            <a:pPr marL="342900" lvl="0" indent="-342900" algn="just">
              <a:lnSpc>
                <a:spcPct val="110000"/>
              </a:lnSpc>
              <a:spcBef>
                <a:spcPts val="0"/>
              </a:spcBef>
              <a:buSzPts val="1000"/>
              <a:buFont typeface="Symbol" panose="05050102010706020507" pitchFamily="18" charset="2"/>
              <a:buChar char=""/>
              <a:tabLst>
                <a:tab pos="457200" algn="l"/>
              </a:tabLst>
            </a:pPr>
            <a:r>
              <a:rPr lang="lt-LT" sz="2000" b="1" dirty="0">
                <a:effectLst/>
                <a:latin typeface="Calibri" panose="020F0502020204030204" pitchFamily="34" charset="0"/>
                <a:ea typeface="Calibri" panose="020F0502020204030204" pitchFamily="34" charset="0"/>
                <a:cs typeface="Times New Roman" panose="02020603050405020304" pitchFamily="18" charset="0"/>
              </a:rPr>
              <a:t>Saugykla (nurodant sunaudotos saugyklos kiekį, pvz., „5,4 GB iš 15 </a:t>
            </a:r>
            <a:r>
              <a:rPr lang="lt-LT" sz="2000" b="1">
                <a:effectLst/>
                <a:latin typeface="Calibri" panose="020F0502020204030204" pitchFamily="34" charset="0"/>
                <a:ea typeface="Calibri" panose="020F0502020204030204" pitchFamily="34" charset="0"/>
                <a:cs typeface="Times New Roman" panose="02020603050405020304" pitchFamily="18" charset="0"/>
              </a:rPr>
              <a:t>GB panaudota</a:t>
            </a:r>
            <a:endParaRPr lang="lv-LV" sz="3600" dirty="0"/>
          </a:p>
        </p:txBody>
      </p:sp>
      <p:sp>
        <p:nvSpPr>
          <p:cNvPr id="5" name="Slaida numura vietturis 4">
            <a:extLst>
              <a:ext uri="{FF2B5EF4-FFF2-40B4-BE49-F238E27FC236}">
                <a16:creationId xmlns:a16="http://schemas.microsoft.com/office/drawing/2014/main" id="{8B3D3565-3A10-5CA9-DF03-D78BE219CF56}"/>
              </a:ext>
            </a:extLst>
          </p:cNvPr>
          <p:cNvSpPr>
            <a:spLocks noGrp="1"/>
          </p:cNvSpPr>
          <p:nvPr>
            <p:ph type="sldNum" sz="quarter" idx="12"/>
          </p:nvPr>
        </p:nvSpPr>
        <p:spPr/>
        <p:txBody>
          <a:bodyPr/>
          <a:lstStyle/>
          <a:p>
            <a:fld id="{394061A1-9727-48EA-87E1-07DB18D58FDE}" type="slidenum">
              <a:rPr lang="lv-LV" smtClean="0"/>
              <a:t>5</a:t>
            </a:fld>
            <a:endParaRPr lang="lv-LV"/>
          </a:p>
        </p:txBody>
      </p:sp>
    </p:spTree>
    <p:extLst>
      <p:ext uri="{BB962C8B-B14F-4D97-AF65-F5344CB8AC3E}">
        <p14:creationId xmlns:p14="http://schemas.microsoft.com/office/powerpoint/2010/main" val="341645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irsraksts 5">
            <a:extLst>
              <a:ext uri="{FF2B5EF4-FFF2-40B4-BE49-F238E27FC236}">
                <a16:creationId xmlns:a16="http://schemas.microsoft.com/office/drawing/2014/main" id="{9BDFFF9E-73EC-A901-7195-3B8001394C27}"/>
              </a:ext>
            </a:extLst>
          </p:cNvPr>
          <p:cNvSpPr>
            <a:spLocks noGrp="1"/>
          </p:cNvSpPr>
          <p:nvPr>
            <p:ph type="title"/>
          </p:nvPr>
        </p:nvSpPr>
        <p:spPr/>
        <p:txBody>
          <a:bodyPr>
            <a:normAutofit/>
          </a:bodyPr>
          <a:lstStyle/>
          <a:p>
            <a:r>
              <a:rPr lang="pl-PL" dirty="0">
                <a:effectLst/>
                <a:latin typeface="Calibri" panose="020F0502020204030204" pitchFamily="34" charset="0"/>
                <a:ea typeface="Calibri" panose="020F0502020204030204" pitchFamily="34" charset="0"/>
                <a:cs typeface="Calibri" panose="020F0502020204030204" pitchFamily="34" charset="0"/>
              </a:rPr>
              <a:t> Darbo su „Google“ nuotraukomis pradžia (I)</a:t>
            </a:r>
            <a:endParaRPr lang="lv-LV" dirty="0"/>
          </a:p>
        </p:txBody>
      </p:sp>
      <p:sp>
        <p:nvSpPr>
          <p:cNvPr id="7" name="Satura vietturis 6">
            <a:extLst>
              <a:ext uri="{FF2B5EF4-FFF2-40B4-BE49-F238E27FC236}">
                <a16:creationId xmlns:a16="http://schemas.microsoft.com/office/drawing/2014/main" id="{B135C253-29E2-D93D-1951-84739057E042}"/>
              </a:ext>
            </a:extLst>
          </p:cNvPr>
          <p:cNvSpPr>
            <a:spLocks noGrp="1"/>
          </p:cNvSpPr>
          <p:nvPr>
            <p:ph idx="1"/>
          </p:nvPr>
        </p:nvSpPr>
        <p:spPr/>
        <p:txBody>
          <a:bodyPr>
            <a:normAutofit lnSpcReduction="10000"/>
          </a:bodyPr>
          <a:lstStyle/>
          <a:p>
            <a:pPr marL="0" indent="0">
              <a:buNone/>
            </a:pPr>
            <a:r>
              <a:rPr lang="lt-LT" b="1" dirty="0"/>
              <a:t>Nuotraukų įkėlimas:</a:t>
            </a:r>
          </a:p>
          <a:p>
            <a:pPr marL="0" indent="0">
              <a:buNone/>
            </a:pPr>
            <a:r>
              <a:rPr lang="lt-LT" b="1" dirty="0"/>
              <a:t>Iš kompiuterio: spustelėkite mygtuką „Įkelti“, esantį šalia viršutinio dešiniojo kampo. Galite įkelti nuotraukas iš savo kompiuterio.</a:t>
            </a:r>
          </a:p>
          <a:p>
            <a:pPr marL="0" indent="0">
              <a:buNone/>
            </a:pPr>
            <a:r>
              <a:rPr lang="lt-LT" b="1" dirty="0"/>
              <a:t>Iš išmaniojo telefono / planšetinio kompiuterio: programa gali automatiškai įkelti nuotraukas iš jūsų įrenginio. Šį nustatymą galite koreguoti programoje.</a:t>
            </a:r>
          </a:p>
          <a:p>
            <a:pPr marL="0" indent="0">
              <a:buNone/>
            </a:pPr>
            <a:r>
              <a:rPr lang="lt-LT" b="1" dirty="0"/>
              <a:t>Nuotraukų peržiūra: įkeltos nuotraukos bus rodomos pagrindinėje „Google“ nuotraukų srityje. Norėdami rasti konkrečias nuotraukas, galite jas slinkti arba naudoti paieškos juostą. Spustelėkite miniatiūrą, kad atidarytumėte.</a:t>
            </a:r>
            <a:endParaRPr lang="lv-LV" dirty="0"/>
          </a:p>
        </p:txBody>
      </p:sp>
      <p:sp>
        <p:nvSpPr>
          <p:cNvPr id="5" name="Slaida numura vietturis 4">
            <a:extLst>
              <a:ext uri="{FF2B5EF4-FFF2-40B4-BE49-F238E27FC236}">
                <a16:creationId xmlns:a16="http://schemas.microsoft.com/office/drawing/2014/main" id="{6BE85C05-2A80-188C-36F3-F014970869B8}"/>
              </a:ext>
            </a:extLst>
          </p:cNvPr>
          <p:cNvSpPr>
            <a:spLocks noGrp="1"/>
          </p:cNvSpPr>
          <p:nvPr>
            <p:ph type="sldNum" sz="quarter" idx="12"/>
          </p:nvPr>
        </p:nvSpPr>
        <p:spPr/>
        <p:txBody>
          <a:bodyPr/>
          <a:lstStyle/>
          <a:p>
            <a:fld id="{394061A1-9727-48EA-87E1-07DB18D58FDE}" type="slidenum">
              <a:rPr lang="lv-LV" smtClean="0"/>
              <a:t>6</a:t>
            </a:fld>
            <a:endParaRPr lang="lv-LV"/>
          </a:p>
        </p:txBody>
      </p:sp>
    </p:spTree>
    <p:extLst>
      <p:ext uri="{BB962C8B-B14F-4D97-AF65-F5344CB8AC3E}">
        <p14:creationId xmlns:p14="http://schemas.microsoft.com/office/powerpoint/2010/main" val="3822833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490B3D2-F1AC-7C0B-803B-F71AB6DD22AE}"/>
              </a:ext>
            </a:extLst>
          </p:cNvPr>
          <p:cNvSpPr>
            <a:spLocks noGrp="1"/>
          </p:cNvSpPr>
          <p:nvPr>
            <p:ph type="title"/>
          </p:nvPr>
        </p:nvSpPr>
        <p:spPr/>
        <p:txBody>
          <a:bodyPr/>
          <a:lstStyle/>
          <a:p>
            <a:pPr algn="ctr"/>
            <a:r>
              <a:rPr lang="et-EE" dirty="0">
                <a:effectLst/>
                <a:latin typeface="Calibri" panose="020F0502020204030204" pitchFamily="34" charset="0"/>
                <a:ea typeface="Calibri" panose="020F0502020204030204" pitchFamily="34" charset="0"/>
                <a:cs typeface="Calibri" panose="020F0502020204030204" pitchFamily="34" charset="0"/>
              </a:rPr>
              <a:t>Operacijos su vaizdu</a:t>
            </a:r>
            <a:endParaRPr lang="lv-LV" dirty="0"/>
          </a:p>
        </p:txBody>
      </p:sp>
      <p:sp>
        <p:nvSpPr>
          <p:cNvPr id="3" name="Satura vietturis 2">
            <a:extLst>
              <a:ext uri="{FF2B5EF4-FFF2-40B4-BE49-F238E27FC236}">
                <a16:creationId xmlns:a16="http://schemas.microsoft.com/office/drawing/2014/main" id="{A3BF49E3-495A-5CD6-71F7-66794298492A}"/>
              </a:ext>
            </a:extLst>
          </p:cNvPr>
          <p:cNvSpPr>
            <a:spLocks noGrp="1"/>
          </p:cNvSpPr>
          <p:nvPr>
            <p:ph idx="1"/>
          </p:nvPr>
        </p:nvSpPr>
        <p:spPr>
          <a:xfrm>
            <a:off x="838200" y="2663043"/>
            <a:ext cx="10515600" cy="3513919"/>
          </a:xfrm>
        </p:spPr>
        <p:txBody>
          <a:bodyPr>
            <a:normAutofit fontScale="92500" lnSpcReduction="10000"/>
          </a:bodyPr>
          <a:lstStyle/>
          <a:p>
            <a:pPr lvl="1"/>
            <a:r>
              <a:rPr lang="lt-LT" dirty="0"/>
              <a:t>Atidarius paveikslėlį, pasirodo mygtukai (iš kairės):</a:t>
            </a:r>
          </a:p>
          <a:p>
            <a:pPr lvl="1"/>
            <a:r>
              <a:rPr lang="lt-LT" dirty="0"/>
              <a:t>Dalintis</a:t>
            </a:r>
          </a:p>
          <a:p>
            <a:pPr lvl="1"/>
            <a:r>
              <a:rPr lang="lt-LT" dirty="0"/>
              <a:t>Redaguoti</a:t>
            </a:r>
          </a:p>
          <a:p>
            <a:pPr lvl="1"/>
            <a:r>
              <a:rPr lang="lt-LT" dirty="0"/>
              <a:t>Padidinti</a:t>
            </a:r>
          </a:p>
          <a:p>
            <a:pPr lvl="1"/>
            <a:r>
              <a:rPr lang="lt-LT" dirty="0"/>
              <a:t>Pridėti informaciją</a:t>
            </a:r>
          </a:p>
          <a:p>
            <a:pPr lvl="1"/>
            <a:r>
              <a:rPr lang="lt-LT" dirty="0"/>
              <a:t>Pažymėti kaip mėgstamiausią</a:t>
            </a:r>
          </a:p>
          <a:p>
            <a:pPr lvl="1"/>
            <a:r>
              <a:rPr lang="lt-LT" dirty="0"/>
              <a:t>Šiukšliadėžė</a:t>
            </a:r>
          </a:p>
          <a:p>
            <a:pPr lvl="1"/>
            <a:r>
              <a:rPr lang="lt-LT" dirty="0"/>
              <a:t>Daugiau:</a:t>
            </a:r>
          </a:p>
          <a:p>
            <a:pPr lvl="1"/>
            <a:r>
              <a:rPr lang="lt-LT" dirty="0"/>
              <a:t>Skaidrių demonstravimas</a:t>
            </a:r>
          </a:p>
          <a:p>
            <a:pPr lvl="1"/>
            <a:r>
              <a:rPr lang="lt-LT" dirty="0"/>
              <a:t>Atsisiųsti ir t.t</a:t>
            </a:r>
            <a:endParaRPr lang="en-GB" dirty="0"/>
          </a:p>
        </p:txBody>
      </p:sp>
      <p:sp>
        <p:nvSpPr>
          <p:cNvPr id="4" name="Slaida numura vietturis 3">
            <a:extLst>
              <a:ext uri="{FF2B5EF4-FFF2-40B4-BE49-F238E27FC236}">
                <a16:creationId xmlns:a16="http://schemas.microsoft.com/office/drawing/2014/main" id="{B4ED1AB9-8EC0-3333-7571-8BF7250B8A68}"/>
              </a:ext>
            </a:extLst>
          </p:cNvPr>
          <p:cNvSpPr>
            <a:spLocks noGrp="1"/>
          </p:cNvSpPr>
          <p:nvPr>
            <p:ph type="sldNum" sz="quarter" idx="12"/>
          </p:nvPr>
        </p:nvSpPr>
        <p:spPr/>
        <p:txBody>
          <a:bodyPr/>
          <a:lstStyle/>
          <a:p>
            <a:fld id="{394061A1-9727-48EA-87E1-07DB18D58FDE}" type="slidenum">
              <a:rPr lang="lv-LV" smtClean="0"/>
              <a:t>7</a:t>
            </a:fld>
            <a:endParaRPr lang="lv-LV"/>
          </a:p>
        </p:txBody>
      </p:sp>
      <p:pic>
        <p:nvPicPr>
          <p:cNvPr id="6" name="Attēls 5">
            <a:extLst>
              <a:ext uri="{FF2B5EF4-FFF2-40B4-BE49-F238E27FC236}">
                <a16:creationId xmlns:a16="http://schemas.microsoft.com/office/drawing/2014/main" id="{FE3A7F41-7CF6-2B48-945B-02CE2A6EFC86}"/>
              </a:ext>
            </a:extLst>
          </p:cNvPr>
          <p:cNvPicPr>
            <a:picLocks noChangeAspect="1"/>
          </p:cNvPicPr>
          <p:nvPr/>
        </p:nvPicPr>
        <p:blipFill>
          <a:blip r:embed="rId2"/>
          <a:stretch>
            <a:fillRect/>
          </a:stretch>
        </p:blipFill>
        <p:spPr>
          <a:xfrm>
            <a:off x="714579" y="1350158"/>
            <a:ext cx="5276787" cy="966444"/>
          </a:xfrm>
          <a:prstGeom prst="rect">
            <a:avLst/>
          </a:prstGeom>
        </p:spPr>
      </p:pic>
    </p:spTree>
    <p:extLst>
      <p:ext uri="{BB962C8B-B14F-4D97-AF65-F5344CB8AC3E}">
        <p14:creationId xmlns:p14="http://schemas.microsoft.com/office/powerpoint/2010/main" val="247786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BDCCEE7-E88F-FD8C-0EED-64D8176F7F87}"/>
              </a:ext>
            </a:extLst>
          </p:cNvPr>
          <p:cNvSpPr>
            <a:spLocks noGrp="1"/>
          </p:cNvSpPr>
          <p:nvPr>
            <p:ph type="title"/>
          </p:nvPr>
        </p:nvSpPr>
        <p:spPr/>
        <p:txBody>
          <a:bodyPr>
            <a:normAutofit/>
          </a:bodyPr>
          <a:lstStyle/>
          <a:p>
            <a:r>
              <a:rPr lang="et-EE" sz="4000" b="1" dirty="0">
                <a:latin typeface="Calibri" panose="020F0502020204030204" pitchFamily="34" charset="0"/>
                <a:ea typeface="Calibri" panose="020F0502020204030204" pitchFamily="34" charset="0"/>
                <a:cs typeface="Calibri" panose="020F0502020204030204" pitchFamily="34" charset="0"/>
              </a:rPr>
              <a:t> Darbo su „Google“ nuotraukomis pradžia (II)</a:t>
            </a:r>
            <a:endParaRPr lang="lv-LV" sz="4000" dirty="0"/>
          </a:p>
        </p:txBody>
      </p:sp>
      <p:sp>
        <p:nvSpPr>
          <p:cNvPr id="3" name="Satura vietturis 2">
            <a:extLst>
              <a:ext uri="{FF2B5EF4-FFF2-40B4-BE49-F238E27FC236}">
                <a16:creationId xmlns:a16="http://schemas.microsoft.com/office/drawing/2014/main" id="{74355627-7B0B-64F5-0B17-52584E19377B}"/>
              </a:ext>
            </a:extLst>
          </p:cNvPr>
          <p:cNvSpPr>
            <a:spLocks noGrp="1"/>
          </p:cNvSpPr>
          <p:nvPr>
            <p:ph idx="1"/>
          </p:nvPr>
        </p:nvSpPr>
        <p:spPr/>
        <p:txBody>
          <a:bodyPr>
            <a:normAutofit fontScale="92500" lnSpcReduction="10000"/>
          </a:bodyPr>
          <a:lstStyle/>
          <a:p>
            <a:pPr marL="342900" lvl="0" indent="-342900" algn="just">
              <a:lnSpc>
                <a:spcPct val="100000"/>
              </a:lnSpc>
              <a:spcBef>
                <a:spcPts val="0"/>
              </a:spcBef>
              <a:spcAft>
                <a:spcPts val="600"/>
              </a:spcAft>
              <a:tabLst>
                <a:tab pos="457200" algn="l"/>
              </a:tabLst>
            </a:pPr>
            <a:r>
              <a:rPr lang="lt-LT" sz="2400" dirty="0">
                <a:effectLst/>
                <a:latin typeface="Calibri" panose="020F0502020204030204" pitchFamily="34" charset="0"/>
                <a:ea typeface="Calibri" panose="020F0502020204030204" pitchFamily="34" charset="0"/>
                <a:cs typeface="Calibri" panose="020F0502020204030204" pitchFamily="34" charset="0"/>
              </a:rPr>
              <a:t>Albumų kūrimas: norėdami tvarkyti nuotraukas, galite sukurti albumus. Kairėje pusėje spustelėkite „Albumai“, tada „Sukurti albumą“. Suteikite jai pavadinimą ir spustelėkite Pridėti nuotraukų, pasirinkite nuotraukas iš „Google“ nuotraukų arba savo kompiuterio ir atlikite, kai būsite pasiruošę.</a:t>
            </a:r>
          </a:p>
          <a:p>
            <a:pPr marL="342900" lvl="0" indent="-342900" algn="just">
              <a:lnSpc>
                <a:spcPct val="100000"/>
              </a:lnSpc>
              <a:spcBef>
                <a:spcPts val="0"/>
              </a:spcBef>
              <a:spcAft>
                <a:spcPts val="600"/>
              </a:spcAft>
              <a:tabLst>
                <a:tab pos="457200" algn="l"/>
              </a:tabLst>
            </a:pPr>
            <a:r>
              <a:rPr lang="lt-LT" sz="2400" dirty="0">
                <a:effectLst/>
                <a:latin typeface="Calibri" panose="020F0502020204030204" pitchFamily="34" charset="0"/>
                <a:ea typeface="Calibri" panose="020F0502020204030204" pitchFamily="34" charset="0"/>
                <a:cs typeface="Calibri" panose="020F0502020204030204" pitchFamily="34" charset="0"/>
              </a:rPr>
              <a:t>Nuotraukų bendrinimas: galite bendrinti nuotraukas ar albumus su kitais. Pasirinkite nuotrauką arba albumą, tada spustelėkite piktogramą „Bendrinti“. Galite bendrinti naudodami nuorodą, el. paštą arba tiesiogiai su kitais „Google“ nuotraukų naudotojais.</a:t>
            </a:r>
          </a:p>
          <a:p>
            <a:pPr marL="342900" lvl="0" indent="-342900" algn="just">
              <a:lnSpc>
                <a:spcPct val="100000"/>
              </a:lnSpc>
              <a:spcBef>
                <a:spcPts val="0"/>
              </a:spcBef>
              <a:spcAft>
                <a:spcPts val="600"/>
              </a:spcAft>
              <a:tabLst>
                <a:tab pos="457200" algn="l"/>
              </a:tabLst>
            </a:pPr>
            <a:r>
              <a:rPr lang="lt-LT" sz="2400" dirty="0">
                <a:effectLst/>
                <a:latin typeface="Calibri" panose="020F0502020204030204" pitchFamily="34" charset="0"/>
                <a:ea typeface="Calibri" panose="020F0502020204030204" pitchFamily="34" charset="0"/>
                <a:cs typeface="Calibri" panose="020F0502020204030204" pitchFamily="34" charset="0"/>
              </a:rPr>
              <a:t>Nuotraukų redagavimas: „Google“ nuotraukose siūlomi pagrindiniai redagavimo įrankiai. Spustelėkite nuotrauką, tada spustelėkite piktogramą „Redaguoti“. Galite reguliuoti šviesą, spalvą, taikyti filtrus ir kt.</a:t>
            </a:r>
          </a:p>
          <a:p>
            <a:pPr marL="342900" lvl="0" indent="-342900" algn="just">
              <a:lnSpc>
                <a:spcPct val="100000"/>
              </a:lnSpc>
              <a:spcBef>
                <a:spcPts val="0"/>
              </a:spcBef>
              <a:spcAft>
                <a:spcPts val="600"/>
              </a:spcAft>
              <a:tabLst>
                <a:tab pos="457200" algn="l"/>
              </a:tabLst>
            </a:pPr>
            <a:r>
              <a:rPr lang="lt-LT" sz="2400" dirty="0">
                <a:effectLst/>
                <a:latin typeface="Calibri" panose="020F0502020204030204" pitchFamily="34" charset="0"/>
                <a:ea typeface="Calibri" panose="020F0502020204030204" pitchFamily="34" charset="0"/>
                <a:cs typeface="Calibri" panose="020F0502020204030204" pitchFamily="34" charset="0"/>
              </a:rPr>
              <a:t>Saugyklos apribojimas: „Google“ nuotraukos siūlo ribotą nemokamą saugyklą. Jei jums reikia daugiau vietos, gali tekti įsigyti papildomos saugyklos per „Google One“.</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sp>
        <p:nvSpPr>
          <p:cNvPr id="4" name="Slaida numura vietturis 3">
            <a:extLst>
              <a:ext uri="{FF2B5EF4-FFF2-40B4-BE49-F238E27FC236}">
                <a16:creationId xmlns:a16="http://schemas.microsoft.com/office/drawing/2014/main" id="{978AF17C-72EF-410E-B3FE-D00DBB25E783}"/>
              </a:ext>
            </a:extLst>
          </p:cNvPr>
          <p:cNvSpPr>
            <a:spLocks noGrp="1"/>
          </p:cNvSpPr>
          <p:nvPr>
            <p:ph type="sldNum" sz="quarter" idx="12"/>
          </p:nvPr>
        </p:nvSpPr>
        <p:spPr/>
        <p:txBody>
          <a:bodyPr/>
          <a:lstStyle/>
          <a:p>
            <a:fld id="{394061A1-9727-48EA-87E1-07DB18D58FDE}" type="slidenum">
              <a:rPr lang="lv-LV" smtClean="0"/>
              <a:t>8</a:t>
            </a:fld>
            <a:endParaRPr lang="lv-LV"/>
          </a:p>
        </p:txBody>
      </p:sp>
    </p:spTree>
    <p:extLst>
      <p:ext uri="{BB962C8B-B14F-4D97-AF65-F5344CB8AC3E}">
        <p14:creationId xmlns:p14="http://schemas.microsoft.com/office/powerpoint/2010/main" val="11565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C985FA8-1F4B-7D50-5231-BE520B7E6787}"/>
              </a:ext>
            </a:extLst>
          </p:cNvPr>
          <p:cNvSpPr>
            <a:spLocks noGrp="1"/>
          </p:cNvSpPr>
          <p:nvPr>
            <p:ph type="title"/>
          </p:nvPr>
        </p:nvSpPr>
        <p:spPr/>
        <p:txBody>
          <a:bodyPr/>
          <a:lstStyle/>
          <a:p>
            <a:pPr algn="ctr"/>
            <a:r>
              <a:rPr lang="lt-LT" dirty="0"/>
              <a:t>Pradėkime praktiką!</a:t>
            </a:r>
            <a:endParaRPr lang="en-GB" dirty="0"/>
          </a:p>
        </p:txBody>
      </p:sp>
      <p:sp>
        <p:nvSpPr>
          <p:cNvPr id="3" name="Satura vietturis 2">
            <a:extLst>
              <a:ext uri="{FF2B5EF4-FFF2-40B4-BE49-F238E27FC236}">
                <a16:creationId xmlns:a16="http://schemas.microsoft.com/office/drawing/2014/main" id="{B4286C57-E8BA-A408-67FA-0664A5961122}"/>
              </a:ext>
            </a:extLst>
          </p:cNvPr>
          <p:cNvSpPr>
            <a:spLocks noGrp="1"/>
          </p:cNvSpPr>
          <p:nvPr>
            <p:ph idx="1"/>
          </p:nvPr>
        </p:nvSpPr>
        <p:spPr/>
        <p:txBody>
          <a:bodyPr>
            <a:normAutofit/>
          </a:bodyPr>
          <a:lstStyle/>
          <a:p>
            <a:pPr marL="0" indent="0" algn="ctr">
              <a:buNone/>
            </a:pPr>
            <a:r>
              <a:rPr lang="lt-LT" sz="4000" dirty="0"/>
              <a:t>Atlikite pratimus, nurodytus faile 20_Google_Photos_Notes!</a:t>
            </a:r>
          </a:p>
          <a:p>
            <a:pPr marL="0" indent="0" algn="ctr">
              <a:buNone/>
            </a:pPr>
            <a:endParaRPr lang="lt-LT" sz="4000" dirty="0"/>
          </a:p>
          <a:p>
            <a:pPr marL="0" indent="0" algn="ctr">
              <a:buNone/>
            </a:pPr>
            <a:r>
              <a:rPr lang="lt-LT" sz="4000" dirty="0"/>
              <a:t>Sėkmės!</a:t>
            </a:r>
            <a:endParaRPr lang="en-GB" sz="5400" dirty="0">
              <a:solidFill>
                <a:srgbClr val="C00000"/>
              </a:solidFill>
            </a:endParaRPr>
          </a:p>
        </p:txBody>
      </p:sp>
      <p:sp>
        <p:nvSpPr>
          <p:cNvPr id="4" name="Slaida numura vietturis 3">
            <a:extLst>
              <a:ext uri="{FF2B5EF4-FFF2-40B4-BE49-F238E27FC236}">
                <a16:creationId xmlns:a16="http://schemas.microsoft.com/office/drawing/2014/main" id="{B8BFA274-5ECA-C8FB-23C5-C11DCE671F06}"/>
              </a:ext>
            </a:extLst>
          </p:cNvPr>
          <p:cNvSpPr>
            <a:spLocks noGrp="1"/>
          </p:cNvSpPr>
          <p:nvPr>
            <p:ph type="sldNum" sz="quarter" idx="12"/>
          </p:nvPr>
        </p:nvSpPr>
        <p:spPr/>
        <p:txBody>
          <a:bodyPr/>
          <a:lstStyle/>
          <a:p>
            <a:fld id="{394061A1-9727-48EA-87E1-07DB18D58FDE}" type="slidenum">
              <a:rPr lang="lv-LV" smtClean="0"/>
              <a:t>9</a:t>
            </a:fld>
            <a:endParaRPr lang="lv-LV"/>
          </a:p>
        </p:txBody>
      </p:sp>
    </p:spTree>
    <p:extLst>
      <p:ext uri="{BB962C8B-B14F-4D97-AF65-F5344CB8AC3E}">
        <p14:creationId xmlns:p14="http://schemas.microsoft.com/office/powerpoint/2010/main" val="1632819470"/>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819</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Aptos Display</vt:lpstr>
      <vt:lpstr>Arial</vt:lpstr>
      <vt:lpstr>Calibri</vt:lpstr>
      <vt:lpstr>Symbol</vt:lpstr>
      <vt:lpstr>Office dizains</vt:lpstr>
      <vt:lpstr>Google Photos</vt:lpstr>
      <vt:lpstr> Kas yra „Google“ nuotraukos?</vt:lpstr>
      <vt:lpstr> Kokie yra „Google“ nuotraukų pranašumai?</vt:lpstr>
      <vt:lpstr>Savybės ir funkcijos</vt:lpstr>
      <vt:lpstr>„Google“ nuotraukų meniu elementai</vt:lpstr>
      <vt:lpstr> Darbo su „Google“ nuotraukomis pradžia (I)</vt:lpstr>
      <vt:lpstr>Operacijos su vaizdu</vt:lpstr>
      <vt:lpstr> Darbo su „Google“ nuotraukomis pradžia (II)</vt:lpstr>
      <vt:lpstr>Pradėkime praktiką!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Photos</dc:title>
  <dc:creator>Martins</dc:creator>
  <cp:lastModifiedBy>37069882668</cp:lastModifiedBy>
  <cp:revision>13</cp:revision>
  <dcterms:created xsi:type="dcterms:W3CDTF">2024-03-07T12:29:25Z</dcterms:created>
  <dcterms:modified xsi:type="dcterms:W3CDTF">2024-06-02T10:42:57Z</dcterms:modified>
</cp:coreProperties>
</file>