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6" r:id="rId3"/>
    <p:sldId id="267" r:id="rId4"/>
    <p:sldId id="268" r:id="rId5"/>
    <p:sldId id="299" r:id="rId6"/>
    <p:sldId id="269" r:id="rId7"/>
    <p:sldId id="270" r:id="rId8"/>
    <p:sldId id="271" r:id="rId9"/>
    <p:sldId id="272" r:id="rId10"/>
    <p:sldId id="273" r:id="rId11"/>
    <p:sldId id="274" r:id="rId12"/>
    <p:sldId id="275" r:id="rId13"/>
    <p:sldId id="276" r:id="rId14"/>
    <p:sldId id="278" r:id="rId15"/>
    <p:sldId id="279" r:id="rId16"/>
    <p:sldId id="280" r:id="rId17"/>
    <p:sldId id="281" r:id="rId18"/>
    <p:sldId id="282" r:id="rId19"/>
    <p:sldId id="283" r:id="rId20"/>
    <p:sldId id="284" r:id="rId21"/>
    <p:sldId id="300"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49CEB-0D89-FF08-7044-6EE1C4FB9CE1}" v="11" dt="2024-01-31T10:31:12.893"/>
    <p1510:client id="{D95D6497-4998-8743-8E4B-EA5223EF6776}" v="15" dt="2024-01-31T10:43:08.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8" d="100"/>
          <a:sy n="88" d="100"/>
        </p:scale>
        <p:origin x="9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1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16.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20.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21.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22.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FF22E-139B-4542-B153-2A6D09BC0E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573319-3E22-4155-9B7C-2FB3E1A507E1}">
      <dgm:prSet/>
      <dgm:spPr/>
      <dgm:t>
        <a:bodyPr/>
        <a:lstStyle/>
        <a:p>
          <a:pPr>
            <a:lnSpc>
              <a:spcPct val="100000"/>
            </a:lnSpc>
          </a:pPr>
          <a:r>
            <a:rPr lang="en-US" dirty="0"/>
            <a:t>„Google“ </a:t>
          </a:r>
          <a:r>
            <a:rPr lang="lt-LT" noProof="0" dirty="0"/>
            <a:t>dokumentai yra internetinis įrankis, skirtas kurti ir redaguoti dokumentus</a:t>
          </a:r>
        </a:p>
      </dgm:t>
    </dgm:pt>
    <dgm:pt modelId="{F81CB51D-A269-4774-AD1E-96A433A1E442}" type="parTrans" cxnId="{9D45133E-0A75-42E0-B1CE-BF0234515F21}">
      <dgm:prSet/>
      <dgm:spPr/>
      <dgm:t>
        <a:bodyPr/>
        <a:lstStyle/>
        <a:p>
          <a:endParaRPr lang="en-US"/>
        </a:p>
      </dgm:t>
    </dgm:pt>
    <dgm:pt modelId="{F090E82E-ACE8-4586-8705-0DB7CF68CBFB}" type="sibTrans" cxnId="{9D45133E-0A75-42E0-B1CE-BF0234515F21}">
      <dgm:prSet/>
      <dgm:spPr/>
      <dgm:t>
        <a:bodyPr/>
        <a:lstStyle/>
        <a:p>
          <a:endParaRPr lang="en-US"/>
        </a:p>
      </dgm:t>
    </dgm:pt>
    <dgm:pt modelId="{D5F0E436-C968-4AC4-8A5E-A654EDBE0D76}">
      <dgm:prSet/>
      <dgm:spPr/>
      <dgm:t>
        <a:bodyPr/>
        <a:lstStyle/>
        <a:p>
          <a:pPr>
            <a:lnSpc>
              <a:spcPct val="100000"/>
            </a:lnSpc>
          </a:pPr>
          <a:r>
            <a:rPr lang="lt-LT" dirty="0"/>
            <a:t>Tai nemokama ir paprasta naudoti, todėl puikiai tinka rašyti laiškus, sudaryti sąrašus ar net kurti šeimos receptų knygąTai nemokama ir paprasta naudoti, todėl puikiai tinka rašyti laiškus, sudaryti sąrašus ar net kurti šeimos receptų knygą</a:t>
          </a:r>
          <a:endParaRPr lang="en-US" dirty="0"/>
        </a:p>
      </dgm:t>
    </dgm:pt>
    <dgm:pt modelId="{4AC24B01-AF32-4980-9859-0DFEF052519D}" type="parTrans" cxnId="{754772A3-1BC6-4EA7-87BF-02A741C212A2}">
      <dgm:prSet/>
      <dgm:spPr/>
      <dgm:t>
        <a:bodyPr/>
        <a:lstStyle/>
        <a:p>
          <a:endParaRPr lang="en-US"/>
        </a:p>
      </dgm:t>
    </dgm:pt>
    <dgm:pt modelId="{9ACDB411-751C-4C95-BE5E-9DEA6D48764A}" type="sibTrans" cxnId="{754772A3-1BC6-4EA7-87BF-02A741C212A2}">
      <dgm:prSet/>
      <dgm:spPr/>
      <dgm:t>
        <a:bodyPr/>
        <a:lstStyle/>
        <a:p>
          <a:endParaRPr lang="en-US"/>
        </a:p>
      </dgm:t>
    </dgm:pt>
    <dgm:pt modelId="{6E8BDDED-8836-4702-92E6-87E0756EE0D5}">
      <dgm:prSet/>
      <dgm:spPr/>
      <dgm:t>
        <a:bodyPr/>
        <a:lstStyle/>
        <a:p>
          <a:pPr>
            <a:lnSpc>
              <a:spcPct val="100000"/>
            </a:lnSpc>
          </a:pPr>
          <a:r>
            <a:rPr lang="lt-LT" noProof="0" dirty="0"/>
            <a:t>Tai tarsi skaitmeninis bloknotas, kurį galite pasiekti iš bet kurios vietos, kur yra interneto ryšys</a:t>
          </a:r>
        </a:p>
      </dgm:t>
    </dgm:pt>
    <dgm:pt modelId="{47FD4B98-BF83-4C7E-8D54-1CFB62547F8A}" type="sibTrans" cxnId="{6551526E-8DF6-442A-9826-4C53769322B8}">
      <dgm:prSet/>
      <dgm:spPr/>
      <dgm:t>
        <a:bodyPr/>
        <a:lstStyle/>
        <a:p>
          <a:endParaRPr lang="en-US"/>
        </a:p>
      </dgm:t>
    </dgm:pt>
    <dgm:pt modelId="{7CDE0A03-E22E-41F8-9988-285DA778D347}" type="parTrans" cxnId="{6551526E-8DF6-442A-9826-4C53769322B8}">
      <dgm:prSet/>
      <dgm:spPr/>
      <dgm:t>
        <a:bodyPr/>
        <a:lstStyle/>
        <a:p>
          <a:endParaRPr lang="en-US"/>
        </a:p>
      </dgm:t>
    </dgm:pt>
    <dgm:pt modelId="{591923D0-CA79-4406-95AE-9F50291FFC52}">
      <dgm:prSet/>
      <dgm:spPr/>
      <dgm:t>
        <a:bodyPr/>
        <a:lstStyle/>
        <a:p>
          <a:pPr>
            <a:lnSpc>
              <a:spcPct val="100000"/>
            </a:lnSpc>
          </a:pPr>
          <a:r>
            <a:rPr lang="en-US"/>
            <a:t>„Google“ dokumentai yra internetinis įrankis, skirtas kurti ir redaguoti dokumentus</a:t>
          </a:r>
          <a:endParaRPr lang="en-NL"/>
        </a:p>
      </dgm:t>
    </dgm:pt>
    <dgm:pt modelId="{3932BB69-2A87-4963-B632-84C1132AEF41}" type="parTrans" cxnId="{DA815D42-F986-4B06-93E1-523ACABDD4B5}">
      <dgm:prSet/>
      <dgm:spPr/>
      <dgm:t>
        <a:bodyPr/>
        <a:lstStyle/>
        <a:p>
          <a:endParaRPr lang="en-NL"/>
        </a:p>
      </dgm:t>
    </dgm:pt>
    <dgm:pt modelId="{4797753A-EE99-466B-8925-8E18EF01F055}" type="sibTrans" cxnId="{DA815D42-F986-4B06-93E1-523ACABDD4B5}">
      <dgm:prSet/>
      <dgm:spPr/>
      <dgm:t>
        <a:bodyPr/>
        <a:lstStyle/>
        <a:p>
          <a:endParaRPr lang="en-NL"/>
        </a:p>
      </dgm:t>
    </dgm:pt>
    <dgm:pt modelId="{0AAEF0EE-58D7-491A-B2B7-04C8E4E55552}" type="pres">
      <dgm:prSet presAssocID="{B24FF22E-139B-4542-B153-2A6D09BC0ED6}" presName="root" presStyleCnt="0">
        <dgm:presLayoutVars>
          <dgm:dir/>
          <dgm:resizeHandles val="exact"/>
        </dgm:presLayoutVars>
      </dgm:prSet>
      <dgm:spPr/>
    </dgm:pt>
    <dgm:pt modelId="{21C2310E-F2E8-4E4D-938A-69478ECB8AD9}" type="pres">
      <dgm:prSet presAssocID="{F8573319-3E22-4155-9B7C-2FB3E1A507E1}" presName="compNode" presStyleCnt="0"/>
      <dgm:spPr/>
    </dgm:pt>
    <dgm:pt modelId="{C32F62B8-2E5D-4DD2-A914-8168E9866E17}" type="pres">
      <dgm:prSet presAssocID="{F8573319-3E22-4155-9B7C-2FB3E1A507E1}" presName="bgRect" presStyleLbl="bgShp" presStyleIdx="0" presStyleCnt="4" custLinFactNeighborX="1191" custLinFactNeighborY="-43"/>
      <dgm:spPr/>
    </dgm:pt>
    <dgm:pt modelId="{093828DF-D336-4D68-AF34-4CBDEC111F6F}" type="pres">
      <dgm:prSet presAssocID="{F8573319-3E22-4155-9B7C-2FB3E1A507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8103F86-A87D-4728-A3BA-9ACC1498D524}" type="pres">
      <dgm:prSet presAssocID="{F8573319-3E22-4155-9B7C-2FB3E1A507E1}" presName="spaceRect" presStyleCnt="0"/>
      <dgm:spPr/>
    </dgm:pt>
    <dgm:pt modelId="{D99D4EF8-352D-4F9C-AF0C-FF5EC554E4A5}" type="pres">
      <dgm:prSet presAssocID="{F8573319-3E22-4155-9B7C-2FB3E1A507E1}" presName="parTx" presStyleLbl="revTx" presStyleIdx="0" presStyleCnt="4">
        <dgm:presLayoutVars>
          <dgm:chMax val="0"/>
          <dgm:chPref val="0"/>
        </dgm:presLayoutVars>
      </dgm:prSet>
      <dgm:spPr/>
    </dgm:pt>
    <dgm:pt modelId="{AFEADA24-2AE6-4BDF-85AE-14F3DE579C0D}" type="pres">
      <dgm:prSet presAssocID="{F090E82E-ACE8-4586-8705-0DB7CF68CBFB}" presName="sibTrans" presStyleCnt="0"/>
      <dgm:spPr/>
    </dgm:pt>
    <dgm:pt modelId="{8C34025C-2DBB-4D68-8C06-F4F3EFF131BF}" type="pres">
      <dgm:prSet presAssocID="{6E8BDDED-8836-4702-92E6-87E0756EE0D5}" presName="compNode" presStyleCnt="0"/>
      <dgm:spPr/>
    </dgm:pt>
    <dgm:pt modelId="{83E4AD67-0370-4476-BFD7-666F206B79E9}" type="pres">
      <dgm:prSet presAssocID="{6E8BDDED-8836-4702-92E6-87E0756EE0D5}" presName="bgRect" presStyleLbl="bgShp" presStyleIdx="1" presStyleCnt="4"/>
      <dgm:spPr/>
    </dgm:pt>
    <dgm:pt modelId="{138E8252-F83B-48A2-8933-E88BD3DD75A5}" type="pres">
      <dgm:prSet presAssocID="{6E8BDDED-8836-4702-92E6-87E0756EE0D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8AE292D4-B2EF-4C12-944F-AECD02382092}" type="pres">
      <dgm:prSet presAssocID="{6E8BDDED-8836-4702-92E6-87E0756EE0D5}" presName="spaceRect" presStyleCnt="0"/>
      <dgm:spPr/>
    </dgm:pt>
    <dgm:pt modelId="{2CA7F6AF-9C44-40E1-B0F4-133B06709636}" type="pres">
      <dgm:prSet presAssocID="{6E8BDDED-8836-4702-92E6-87E0756EE0D5}" presName="parTx" presStyleLbl="revTx" presStyleIdx="1" presStyleCnt="4">
        <dgm:presLayoutVars>
          <dgm:chMax val="0"/>
          <dgm:chPref val="0"/>
        </dgm:presLayoutVars>
      </dgm:prSet>
      <dgm:spPr/>
    </dgm:pt>
    <dgm:pt modelId="{1662C2F5-6905-4EB4-91CF-340F006CCE17}" type="pres">
      <dgm:prSet presAssocID="{47FD4B98-BF83-4C7E-8D54-1CFB62547F8A}" presName="sibTrans" presStyleCnt="0"/>
      <dgm:spPr/>
    </dgm:pt>
    <dgm:pt modelId="{5489EF59-3270-406C-980C-F3E483E127EF}" type="pres">
      <dgm:prSet presAssocID="{D5F0E436-C968-4AC4-8A5E-A654EDBE0D76}" presName="compNode" presStyleCnt="0"/>
      <dgm:spPr/>
    </dgm:pt>
    <dgm:pt modelId="{3BDE126F-B2EA-4078-8DC8-762504A7D810}" type="pres">
      <dgm:prSet presAssocID="{D5F0E436-C968-4AC4-8A5E-A654EDBE0D76}" presName="bgRect" presStyleLbl="bgShp" presStyleIdx="2" presStyleCnt="4"/>
      <dgm:spPr/>
    </dgm:pt>
    <dgm:pt modelId="{E2971D8A-460D-4B65-8550-0B1D0636B7C9}" type="pres">
      <dgm:prSet presAssocID="{D5F0E436-C968-4AC4-8A5E-A654EDBE0D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f"/>
        </a:ext>
      </dgm:extLst>
    </dgm:pt>
    <dgm:pt modelId="{2F8C32F6-7DD0-455F-BC28-2A0FD1932242}" type="pres">
      <dgm:prSet presAssocID="{D5F0E436-C968-4AC4-8A5E-A654EDBE0D76}" presName="spaceRect" presStyleCnt="0"/>
      <dgm:spPr/>
    </dgm:pt>
    <dgm:pt modelId="{7B07732F-D0A7-4279-90B4-B5213427015F}" type="pres">
      <dgm:prSet presAssocID="{D5F0E436-C968-4AC4-8A5E-A654EDBE0D76}" presName="parTx" presStyleLbl="revTx" presStyleIdx="2" presStyleCnt="4">
        <dgm:presLayoutVars>
          <dgm:chMax val="0"/>
          <dgm:chPref val="0"/>
        </dgm:presLayoutVars>
      </dgm:prSet>
      <dgm:spPr/>
    </dgm:pt>
    <dgm:pt modelId="{E94F3D6C-559A-4BBC-8753-9321D6AAD71A}" type="pres">
      <dgm:prSet presAssocID="{9ACDB411-751C-4C95-BE5E-9DEA6D48764A}" presName="sibTrans" presStyleCnt="0"/>
      <dgm:spPr/>
    </dgm:pt>
    <dgm:pt modelId="{7B81F3B5-26E4-438F-ADAE-4A316FBACD7E}" type="pres">
      <dgm:prSet presAssocID="{591923D0-CA79-4406-95AE-9F50291FFC52}" presName="compNode" presStyleCnt="0"/>
      <dgm:spPr/>
    </dgm:pt>
    <dgm:pt modelId="{7C70CEB4-5082-4843-8165-2F69ADA92D35}" type="pres">
      <dgm:prSet presAssocID="{591923D0-CA79-4406-95AE-9F50291FFC52}" presName="bgRect" presStyleLbl="bgShp" presStyleIdx="3" presStyleCnt="4"/>
      <dgm:spPr/>
    </dgm:pt>
    <dgm:pt modelId="{6ACFEA09-24CD-4974-945F-21EA08A5DB8D}" type="pres">
      <dgm:prSet presAssocID="{591923D0-CA79-4406-95AE-9F50291FFC52}" presName="iconRect" presStyleLbl="node1" presStyleIdx="3" presStyleCnt="4"/>
      <dgm:spPr/>
    </dgm:pt>
    <dgm:pt modelId="{7483CC7B-0F49-4417-B038-66ACEB676452}" type="pres">
      <dgm:prSet presAssocID="{591923D0-CA79-4406-95AE-9F50291FFC52}" presName="spaceRect" presStyleCnt="0"/>
      <dgm:spPr/>
    </dgm:pt>
    <dgm:pt modelId="{6B4ABD91-7B24-4264-8405-5775A2F0738E}" type="pres">
      <dgm:prSet presAssocID="{591923D0-CA79-4406-95AE-9F50291FFC52}" presName="parTx" presStyleLbl="revTx" presStyleIdx="3" presStyleCnt="4">
        <dgm:presLayoutVars>
          <dgm:chMax val="0"/>
          <dgm:chPref val="0"/>
        </dgm:presLayoutVars>
      </dgm:prSet>
      <dgm:spPr/>
    </dgm:pt>
  </dgm:ptLst>
  <dgm:cxnLst>
    <dgm:cxn modelId="{85BAD303-C702-4F94-82D2-5150F4689476}" type="presOf" srcId="{B24FF22E-139B-4542-B153-2A6D09BC0ED6}" destId="{0AAEF0EE-58D7-491A-B2B7-04C8E4E55552}" srcOrd="0" destOrd="0" presId="urn:microsoft.com/office/officeart/2018/2/layout/IconVerticalSolidList"/>
    <dgm:cxn modelId="{9D45133E-0A75-42E0-B1CE-BF0234515F21}" srcId="{B24FF22E-139B-4542-B153-2A6D09BC0ED6}" destId="{F8573319-3E22-4155-9B7C-2FB3E1A507E1}" srcOrd="0" destOrd="0" parTransId="{F81CB51D-A269-4774-AD1E-96A433A1E442}" sibTransId="{F090E82E-ACE8-4586-8705-0DB7CF68CBFB}"/>
    <dgm:cxn modelId="{DA815D42-F986-4B06-93E1-523ACABDD4B5}" srcId="{B24FF22E-139B-4542-B153-2A6D09BC0ED6}" destId="{591923D0-CA79-4406-95AE-9F50291FFC52}" srcOrd="3" destOrd="0" parTransId="{3932BB69-2A87-4963-B632-84C1132AEF41}" sibTransId="{4797753A-EE99-466B-8925-8E18EF01F055}"/>
    <dgm:cxn modelId="{6551526E-8DF6-442A-9826-4C53769322B8}" srcId="{B24FF22E-139B-4542-B153-2A6D09BC0ED6}" destId="{6E8BDDED-8836-4702-92E6-87E0756EE0D5}" srcOrd="1" destOrd="0" parTransId="{7CDE0A03-E22E-41F8-9988-285DA778D347}" sibTransId="{47FD4B98-BF83-4C7E-8D54-1CFB62547F8A}"/>
    <dgm:cxn modelId="{649B1552-1343-4F7F-B261-F0CB8BFCC536}" type="presOf" srcId="{D5F0E436-C968-4AC4-8A5E-A654EDBE0D76}" destId="{7B07732F-D0A7-4279-90B4-B5213427015F}" srcOrd="0" destOrd="0" presId="urn:microsoft.com/office/officeart/2018/2/layout/IconVerticalSolidList"/>
    <dgm:cxn modelId="{0BB99793-A297-47C9-9CA6-A758FA670D2B}" type="presOf" srcId="{F8573319-3E22-4155-9B7C-2FB3E1A507E1}" destId="{D99D4EF8-352D-4F9C-AF0C-FF5EC554E4A5}" srcOrd="0" destOrd="0" presId="urn:microsoft.com/office/officeart/2018/2/layout/IconVerticalSolidList"/>
    <dgm:cxn modelId="{754772A3-1BC6-4EA7-87BF-02A741C212A2}" srcId="{B24FF22E-139B-4542-B153-2A6D09BC0ED6}" destId="{D5F0E436-C968-4AC4-8A5E-A654EDBE0D76}" srcOrd="2" destOrd="0" parTransId="{4AC24B01-AF32-4980-9859-0DFEF052519D}" sibTransId="{9ACDB411-751C-4C95-BE5E-9DEA6D48764A}"/>
    <dgm:cxn modelId="{BE93A0B8-AEF2-4BCA-850B-DC9D1F1D7354}" type="presOf" srcId="{591923D0-CA79-4406-95AE-9F50291FFC52}" destId="{6B4ABD91-7B24-4264-8405-5775A2F0738E}" srcOrd="0" destOrd="0" presId="urn:microsoft.com/office/officeart/2018/2/layout/IconVerticalSolidList"/>
    <dgm:cxn modelId="{294606CD-1CAC-49C1-97B4-A3BA05EE25ED}" type="presOf" srcId="{6E8BDDED-8836-4702-92E6-87E0756EE0D5}" destId="{2CA7F6AF-9C44-40E1-B0F4-133B06709636}" srcOrd="0" destOrd="0" presId="urn:microsoft.com/office/officeart/2018/2/layout/IconVerticalSolidList"/>
    <dgm:cxn modelId="{5DED57D0-0AE9-48AD-8F99-40F2899A75AB}" type="presParOf" srcId="{0AAEF0EE-58D7-491A-B2B7-04C8E4E55552}" destId="{21C2310E-F2E8-4E4D-938A-69478ECB8AD9}" srcOrd="0" destOrd="0" presId="urn:microsoft.com/office/officeart/2018/2/layout/IconVerticalSolidList"/>
    <dgm:cxn modelId="{FD49087D-4CAE-4D34-A59B-6D67B29CF7F1}" type="presParOf" srcId="{21C2310E-F2E8-4E4D-938A-69478ECB8AD9}" destId="{C32F62B8-2E5D-4DD2-A914-8168E9866E17}" srcOrd="0" destOrd="0" presId="urn:microsoft.com/office/officeart/2018/2/layout/IconVerticalSolidList"/>
    <dgm:cxn modelId="{C176B978-7DE6-4C1D-88BC-43C77F53804F}" type="presParOf" srcId="{21C2310E-F2E8-4E4D-938A-69478ECB8AD9}" destId="{093828DF-D336-4D68-AF34-4CBDEC111F6F}" srcOrd="1" destOrd="0" presId="urn:microsoft.com/office/officeart/2018/2/layout/IconVerticalSolidList"/>
    <dgm:cxn modelId="{C7FB85B4-7E2E-446A-BF35-FB5FB98833DD}" type="presParOf" srcId="{21C2310E-F2E8-4E4D-938A-69478ECB8AD9}" destId="{D8103F86-A87D-4728-A3BA-9ACC1498D524}" srcOrd="2" destOrd="0" presId="urn:microsoft.com/office/officeart/2018/2/layout/IconVerticalSolidList"/>
    <dgm:cxn modelId="{522918D5-BC49-4399-B073-B42D2BCB6EB1}" type="presParOf" srcId="{21C2310E-F2E8-4E4D-938A-69478ECB8AD9}" destId="{D99D4EF8-352D-4F9C-AF0C-FF5EC554E4A5}" srcOrd="3" destOrd="0" presId="urn:microsoft.com/office/officeart/2018/2/layout/IconVerticalSolidList"/>
    <dgm:cxn modelId="{839653F7-84E2-4F0C-8D38-4C22813AFC2D}" type="presParOf" srcId="{0AAEF0EE-58D7-491A-B2B7-04C8E4E55552}" destId="{AFEADA24-2AE6-4BDF-85AE-14F3DE579C0D}" srcOrd="1" destOrd="0" presId="urn:microsoft.com/office/officeart/2018/2/layout/IconVerticalSolidList"/>
    <dgm:cxn modelId="{2490A235-5382-421C-8223-38BAC7D0EA8E}" type="presParOf" srcId="{0AAEF0EE-58D7-491A-B2B7-04C8E4E55552}" destId="{8C34025C-2DBB-4D68-8C06-F4F3EFF131BF}" srcOrd="2" destOrd="0" presId="urn:microsoft.com/office/officeart/2018/2/layout/IconVerticalSolidList"/>
    <dgm:cxn modelId="{32E777C5-5C97-4079-987D-F8AD79FB9477}" type="presParOf" srcId="{8C34025C-2DBB-4D68-8C06-F4F3EFF131BF}" destId="{83E4AD67-0370-4476-BFD7-666F206B79E9}" srcOrd="0" destOrd="0" presId="urn:microsoft.com/office/officeart/2018/2/layout/IconVerticalSolidList"/>
    <dgm:cxn modelId="{1B7659C3-C1D4-44C4-8D81-F1E51C98E451}" type="presParOf" srcId="{8C34025C-2DBB-4D68-8C06-F4F3EFF131BF}" destId="{138E8252-F83B-48A2-8933-E88BD3DD75A5}" srcOrd="1" destOrd="0" presId="urn:microsoft.com/office/officeart/2018/2/layout/IconVerticalSolidList"/>
    <dgm:cxn modelId="{9E14E2F6-9320-432C-9A51-0B26C8A2AD7E}" type="presParOf" srcId="{8C34025C-2DBB-4D68-8C06-F4F3EFF131BF}" destId="{8AE292D4-B2EF-4C12-944F-AECD02382092}" srcOrd="2" destOrd="0" presId="urn:microsoft.com/office/officeart/2018/2/layout/IconVerticalSolidList"/>
    <dgm:cxn modelId="{19684F0A-1C81-4706-8456-A972164180C5}" type="presParOf" srcId="{8C34025C-2DBB-4D68-8C06-F4F3EFF131BF}" destId="{2CA7F6AF-9C44-40E1-B0F4-133B06709636}" srcOrd="3" destOrd="0" presId="urn:microsoft.com/office/officeart/2018/2/layout/IconVerticalSolidList"/>
    <dgm:cxn modelId="{15DB1E70-3D0E-4BFC-8DB2-DA4DC687732A}" type="presParOf" srcId="{0AAEF0EE-58D7-491A-B2B7-04C8E4E55552}" destId="{1662C2F5-6905-4EB4-91CF-340F006CCE17}" srcOrd="3" destOrd="0" presId="urn:microsoft.com/office/officeart/2018/2/layout/IconVerticalSolidList"/>
    <dgm:cxn modelId="{45EA3220-3785-4582-95B3-9649280ECDA2}" type="presParOf" srcId="{0AAEF0EE-58D7-491A-B2B7-04C8E4E55552}" destId="{5489EF59-3270-406C-980C-F3E483E127EF}" srcOrd="4" destOrd="0" presId="urn:microsoft.com/office/officeart/2018/2/layout/IconVerticalSolidList"/>
    <dgm:cxn modelId="{25A5001C-9168-4933-8503-18E6C9CB573A}" type="presParOf" srcId="{5489EF59-3270-406C-980C-F3E483E127EF}" destId="{3BDE126F-B2EA-4078-8DC8-762504A7D810}" srcOrd="0" destOrd="0" presId="urn:microsoft.com/office/officeart/2018/2/layout/IconVerticalSolidList"/>
    <dgm:cxn modelId="{5D80E7F1-7198-481B-BDD2-C36B05106260}" type="presParOf" srcId="{5489EF59-3270-406C-980C-F3E483E127EF}" destId="{E2971D8A-460D-4B65-8550-0B1D0636B7C9}" srcOrd="1" destOrd="0" presId="urn:microsoft.com/office/officeart/2018/2/layout/IconVerticalSolidList"/>
    <dgm:cxn modelId="{2FFFCA7C-0E07-4BD2-9CD3-1D6DC0F66376}" type="presParOf" srcId="{5489EF59-3270-406C-980C-F3E483E127EF}" destId="{2F8C32F6-7DD0-455F-BC28-2A0FD1932242}" srcOrd="2" destOrd="0" presId="urn:microsoft.com/office/officeart/2018/2/layout/IconVerticalSolidList"/>
    <dgm:cxn modelId="{B1D5F84C-E73B-45F0-B6FF-0EE5C3F4402A}" type="presParOf" srcId="{5489EF59-3270-406C-980C-F3E483E127EF}" destId="{7B07732F-D0A7-4279-90B4-B5213427015F}" srcOrd="3" destOrd="0" presId="urn:microsoft.com/office/officeart/2018/2/layout/IconVerticalSolidList"/>
    <dgm:cxn modelId="{D39B6F28-5F6A-414F-B7F3-40B3885FD926}" type="presParOf" srcId="{0AAEF0EE-58D7-491A-B2B7-04C8E4E55552}" destId="{E94F3D6C-559A-4BBC-8753-9321D6AAD71A}" srcOrd="5" destOrd="0" presId="urn:microsoft.com/office/officeart/2018/2/layout/IconVerticalSolidList"/>
    <dgm:cxn modelId="{1E1038CD-B46E-41D4-A235-7D805110931C}" type="presParOf" srcId="{0AAEF0EE-58D7-491A-B2B7-04C8E4E55552}" destId="{7B81F3B5-26E4-438F-ADAE-4A316FBACD7E}" srcOrd="6" destOrd="0" presId="urn:microsoft.com/office/officeart/2018/2/layout/IconVerticalSolidList"/>
    <dgm:cxn modelId="{7DAAAF8F-4190-454D-A3D6-B7D34BD39850}" type="presParOf" srcId="{7B81F3B5-26E4-438F-ADAE-4A316FBACD7E}" destId="{7C70CEB4-5082-4843-8165-2F69ADA92D35}" srcOrd="0" destOrd="0" presId="urn:microsoft.com/office/officeart/2018/2/layout/IconVerticalSolidList"/>
    <dgm:cxn modelId="{D86D8D96-31F5-449F-A8D4-709EA9344E19}" type="presParOf" srcId="{7B81F3B5-26E4-438F-ADAE-4A316FBACD7E}" destId="{6ACFEA09-24CD-4974-945F-21EA08A5DB8D}" srcOrd="1" destOrd="0" presId="urn:microsoft.com/office/officeart/2018/2/layout/IconVerticalSolidList"/>
    <dgm:cxn modelId="{4548B0CD-B0BA-4808-8365-DA8839AB8F20}" type="presParOf" srcId="{7B81F3B5-26E4-438F-ADAE-4A316FBACD7E}" destId="{7483CC7B-0F49-4417-B038-66ACEB676452}" srcOrd="2" destOrd="0" presId="urn:microsoft.com/office/officeart/2018/2/layout/IconVerticalSolidList"/>
    <dgm:cxn modelId="{2F2144D7-D54D-4F3C-A18A-AC77F67BE6E1}" type="presParOf" srcId="{7B81F3B5-26E4-438F-ADAE-4A316FBACD7E}" destId="{6B4ABD91-7B24-4264-8405-5775A2F073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870C71-A332-4F3C-A12D-7584713010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AB7DDC-22AB-4D36-920E-3763F8874ED2}">
      <dgm:prSet custT="1"/>
      <dgm:spPr/>
      <dgm:t>
        <a:bodyPr/>
        <a:lstStyle/>
        <a:p>
          <a:pPr>
            <a:lnSpc>
              <a:spcPct val="100000"/>
            </a:lnSpc>
          </a:pPr>
          <a:r>
            <a:rPr lang="lt-LT" sz="2000"/>
            <a:t>Vaizdas</a:t>
          </a:r>
          <a:r>
            <a:rPr lang="lt-LT" sz="2000" dirty="0"/>
            <a:t>: įterpkite vaizdą iš kompiuterio, žiniatinklio, „Google“ disko, „Google“ nuotraukų pagal URL arba fotoaparatą</a:t>
          </a:r>
          <a:endParaRPr lang="en-US" sz="2000" dirty="0"/>
        </a:p>
      </dgm:t>
    </dgm:pt>
    <dgm:pt modelId="{9151D7A1-78F4-438A-80AD-944E4F42217A}" type="parTrans" cxnId="{9DEB49CD-DE3F-4FBD-8DD2-DCFA706C3D37}">
      <dgm:prSet/>
      <dgm:spPr/>
      <dgm:t>
        <a:bodyPr/>
        <a:lstStyle/>
        <a:p>
          <a:endParaRPr lang="en-US"/>
        </a:p>
      </dgm:t>
    </dgm:pt>
    <dgm:pt modelId="{3B315BDA-31A8-4960-9388-AB1329543BA4}" type="sibTrans" cxnId="{9DEB49CD-DE3F-4FBD-8DD2-DCFA706C3D37}">
      <dgm:prSet/>
      <dgm:spPr/>
      <dgm:t>
        <a:bodyPr/>
        <a:lstStyle/>
        <a:p>
          <a:endParaRPr lang="en-US"/>
        </a:p>
      </dgm:t>
    </dgm:pt>
    <dgm:pt modelId="{6B444497-5DAC-4AC7-9B03-732021C37B22}">
      <dgm:prSet custT="1"/>
      <dgm:spPr/>
      <dgm:t>
        <a:bodyPr/>
        <a:lstStyle/>
        <a:p>
          <a:pPr>
            <a:lnSpc>
              <a:spcPct val="100000"/>
            </a:lnSpc>
          </a:pPr>
          <a:r>
            <a:rPr lang="lt-LT" sz="2000" dirty="0"/>
            <a:t>Lentelė: į dokumentą įterpkite lentelę su norimu eilučių ir stulpelių skaičiumi</a:t>
          </a:r>
          <a:endParaRPr lang="en-NL" sz="2000" dirty="0"/>
        </a:p>
      </dgm:t>
    </dgm:pt>
    <dgm:pt modelId="{ED9F6713-3FA9-40E6-9041-063EC59CBFDC}" type="parTrans" cxnId="{48295A84-B3E3-42CD-B12B-D8140AD8A89E}">
      <dgm:prSet/>
      <dgm:spPr/>
      <dgm:t>
        <a:bodyPr/>
        <a:lstStyle/>
        <a:p>
          <a:endParaRPr lang="en-NL"/>
        </a:p>
      </dgm:t>
    </dgm:pt>
    <dgm:pt modelId="{C99D26E1-22CF-4B59-AC87-F73DA510B41F}" type="sibTrans" cxnId="{48295A84-B3E3-42CD-B12B-D8140AD8A89E}">
      <dgm:prSet/>
      <dgm:spPr/>
      <dgm:t>
        <a:bodyPr/>
        <a:lstStyle/>
        <a:p>
          <a:endParaRPr lang="en-NL"/>
        </a:p>
      </dgm:t>
    </dgm:pt>
    <dgm:pt modelId="{1DCE2162-F76E-48A4-8202-6DD791600C0E}">
      <dgm:prSet custT="1"/>
      <dgm:spPr/>
      <dgm:t>
        <a:bodyPr/>
        <a:lstStyle/>
        <a:p>
          <a:pPr>
            <a:lnSpc>
              <a:spcPct val="100000"/>
            </a:lnSpc>
          </a:pPr>
          <a:r>
            <a:rPr lang="lt-LT" sz="2000" dirty="0"/>
            <a:t>Brėžinys: pridėkite piešinį arba sukurkite naują naudodami piešimo rengyklę</a:t>
          </a:r>
          <a:endParaRPr lang="en-NL" sz="2000" dirty="0"/>
        </a:p>
      </dgm:t>
    </dgm:pt>
    <dgm:pt modelId="{EEADE424-3CC3-408B-B8E4-B3380603583C}" type="parTrans" cxnId="{0447C7DE-0DB3-452E-BB2E-E43749ECED05}">
      <dgm:prSet/>
      <dgm:spPr/>
      <dgm:t>
        <a:bodyPr/>
        <a:lstStyle/>
        <a:p>
          <a:endParaRPr lang="en-NL"/>
        </a:p>
      </dgm:t>
    </dgm:pt>
    <dgm:pt modelId="{639C6E4F-5702-470F-BA9A-45B334CB199F}" type="sibTrans" cxnId="{0447C7DE-0DB3-452E-BB2E-E43749ECED05}">
      <dgm:prSet/>
      <dgm:spPr/>
      <dgm:t>
        <a:bodyPr/>
        <a:lstStyle/>
        <a:p>
          <a:endParaRPr lang="en-NL"/>
        </a:p>
      </dgm:t>
    </dgm:pt>
    <dgm:pt modelId="{2BCAC53D-6BA7-47ED-B890-59C072F6CF57}">
      <dgm:prSet custT="1"/>
      <dgm:spPr/>
      <dgm:t>
        <a:bodyPr/>
        <a:lstStyle/>
        <a:p>
          <a:pPr>
            <a:lnSpc>
              <a:spcPct val="100000"/>
            </a:lnSpc>
          </a:pPr>
          <a:r>
            <a:rPr lang="lt-LT" sz="2000" dirty="0"/>
            <a:t>Diagrama: įterpkite įvairių tipų diagramas, įskaitant juostų, stulpelių, linijų ir skritulines diagramas</a:t>
          </a:r>
          <a:endParaRPr lang="en-NL" sz="2000" dirty="0"/>
        </a:p>
      </dgm:t>
    </dgm:pt>
    <dgm:pt modelId="{4BAF67D7-DB5F-4989-973C-FEDA94B2C225}" type="parTrans" cxnId="{BF7AAA3E-D2B7-4458-A2B2-AB1330695E12}">
      <dgm:prSet/>
      <dgm:spPr/>
      <dgm:t>
        <a:bodyPr/>
        <a:lstStyle/>
        <a:p>
          <a:endParaRPr lang="en-NL"/>
        </a:p>
      </dgm:t>
    </dgm:pt>
    <dgm:pt modelId="{5ABAD5CC-5E54-45A3-9CFD-2C512D0A0AAC}" type="sibTrans" cxnId="{BF7AAA3E-D2B7-4458-A2B2-AB1330695E12}">
      <dgm:prSet/>
      <dgm:spPr/>
      <dgm:t>
        <a:bodyPr/>
        <a:lstStyle/>
        <a:p>
          <a:endParaRPr lang="en-NL"/>
        </a:p>
      </dgm:t>
    </dgm:pt>
    <dgm:pt modelId="{5936B91D-EEAB-4B57-9D66-93A98D432C69}">
      <dgm:prSet custT="1"/>
      <dgm:spPr/>
      <dgm:t>
        <a:bodyPr/>
        <a:lstStyle/>
        <a:p>
          <a:pPr>
            <a:lnSpc>
              <a:spcPct val="100000"/>
            </a:lnSpc>
          </a:pPr>
          <a:r>
            <a:rPr lang="lt-LT" sz="2000" dirty="0"/>
            <a:t>Įterpti horizontalią liniją: įterpkite horizontalią liniją, kad atskirtumėte dokumento dalis</a:t>
          </a:r>
          <a:endParaRPr lang="en-NL" sz="2000" dirty="0"/>
        </a:p>
      </dgm:t>
    </dgm:pt>
    <dgm:pt modelId="{84CFDF21-00C9-4FF4-BED4-15E493A8573B}" type="parTrans" cxnId="{56832042-6B59-4C21-BFFB-264C8EA3D470}">
      <dgm:prSet/>
      <dgm:spPr/>
      <dgm:t>
        <a:bodyPr/>
        <a:lstStyle/>
        <a:p>
          <a:endParaRPr lang="en-NL"/>
        </a:p>
      </dgm:t>
    </dgm:pt>
    <dgm:pt modelId="{4166CBD6-AFFC-4511-A7FC-2C7396817106}" type="sibTrans" cxnId="{56832042-6B59-4C21-BFFB-264C8EA3D470}">
      <dgm:prSet/>
      <dgm:spPr/>
      <dgm:t>
        <a:bodyPr/>
        <a:lstStyle/>
        <a:p>
          <a:endParaRPr lang="en-NL"/>
        </a:p>
      </dgm:t>
    </dgm:pt>
    <dgm:pt modelId="{9318D86F-8185-46DE-892D-2ABD95094D03}">
      <dgm:prSet custT="1"/>
      <dgm:spPr/>
      <dgm:t>
        <a:bodyPr/>
        <a:lstStyle/>
        <a:p>
          <a:pPr>
            <a:lnSpc>
              <a:spcPct val="100000"/>
            </a:lnSpc>
          </a:pPr>
          <a:r>
            <a:rPr lang="lt-LT" sz="2000" dirty="0"/>
            <a:t>Pridėti jaustukus: pridėkite jaustukus prie dokumento, kad sudomintumėte vizualiai arba perteiktumėte emocijas</a:t>
          </a:r>
          <a:endParaRPr lang="en-NL" sz="2000" dirty="0"/>
        </a:p>
      </dgm:t>
    </dgm:pt>
    <dgm:pt modelId="{3131F7AA-143B-4D28-92AF-D1407C1AAB39}" type="parTrans" cxnId="{7F20344E-63FE-49B7-BFAD-F8BF4C1A7B39}">
      <dgm:prSet/>
      <dgm:spPr/>
      <dgm:t>
        <a:bodyPr/>
        <a:lstStyle/>
        <a:p>
          <a:endParaRPr lang="en-NL"/>
        </a:p>
      </dgm:t>
    </dgm:pt>
    <dgm:pt modelId="{1BF8FF1B-B4E1-428D-80BB-B8F13AD420CC}" type="sibTrans" cxnId="{7F20344E-63FE-49B7-BFAD-F8BF4C1A7B39}">
      <dgm:prSet/>
      <dgm:spPr/>
      <dgm:t>
        <a:bodyPr/>
        <a:lstStyle/>
        <a:p>
          <a:endParaRPr lang="en-NL"/>
        </a:p>
      </dgm:t>
    </dgm:pt>
    <dgm:pt modelId="{D8CA4B7F-CF43-4831-9E5F-8DFFB3445123}">
      <dgm:prSet custT="1"/>
      <dgm:spPr/>
      <dgm:t>
        <a:bodyPr/>
        <a:lstStyle/>
        <a:p>
          <a:pPr>
            <a:lnSpc>
              <a:spcPct val="100000"/>
            </a:lnSpc>
          </a:pPr>
          <a:r>
            <a:rPr lang="lt-LT" sz="2000" dirty="0"/>
            <a:t>Išmanieji lustai: įterpkite interaktyvių elementų, kurie gali rodyti turtingą informaciją, pvz., failus ar kalendoriaus įvykius</a:t>
          </a:r>
          <a:endParaRPr lang="en-NL" sz="2000" dirty="0"/>
        </a:p>
      </dgm:t>
    </dgm:pt>
    <dgm:pt modelId="{370DE973-6FD0-4A22-9AE4-E995986C17D7}" type="parTrans" cxnId="{4D650008-F58F-453E-B78F-F983A4376B95}">
      <dgm:prSet/>
      <dgm:spPr/>
      <dgm:t>
        <a:bodyPr/>
        <a:lstStyle/>
        <a:p>
          <a:endParaRPr lang="en-NL"/>
        </a:p>
      </dgm:t>
    </dgm:pt>
    <dgm:pt modelId="{A15EC3A9-B180-4119-9012-759224FC1769}" type="sibTrans" cxnId="{4D650008-F58F-453E-B78F-F983A4376B95}">
      <dgm:prSet/>
      <dgm:spPr/>
      <dgm:t>
        <a:bodyPr/>
        <a:lstStyle/>
        <a:p>
          <a:endParaRPr lang="en-NL"/>
        </a:p>
      </dgm:t>
    </dgm:pt>
    <dgm:pt modelId="{450229D8-0C21-462F-9971-7BEF85869629}">
      <dgm:prSet custT="1"/>
      <dgm:spPr/>
      <dgm:t>
        <a:bodyPr/>
        <a:lstStyle/>
        <a:p>
          <a:pPr>
            <a:lnSpc>
              <a:spcPct val="100000"/>
            </a:lnSpc>
          </a:pPr>
          <a:r>
            <a:rPr lang="lt-LT" sz="2000" dirty="0"/>
            <a:t>Išskleidžiamasis meniu: galbūt nauja funkcija, skirta interaktyvaus turinio ar formų išskleidžiamiesiems meniu įterpti į dokumentą</a:t>
          </a:r>
          <a:endParaRPr lang="en-NL" sz="2000" dirty="0"/>
        </a:p>
      </dgm:t>
    </dgm:pt>
    <dgm:pt modelId="{6D548DC1-E26C-4E14-A62A-D9E500D4FBD6}" type="parTrans" cxnId="{0F7A97C4-525C-40FB-A95C-4D99FBBAFB45}">
      <dgm:prSet/>
      <dgm:spPr/>
      <dgm:t>
        <a:bodyPr/>
        <a:lstStyle/>
        <a:p>
          <a:endParaRPr lang="en-NL"/>
        </a:p>
      </dgm:t>
    </dgm:pt>
    <dgm:pt modelId="{DB45B8C4-3696-4F83-9429-8CE5CF33B596}" type="sibTrans" cxnId="{0F7A97C4-525C-40FB-A95C-4D99FBBAFB45}">
      <dgm:prSet/>
      <dgm:spPr/>
      <dgm:t>
        <a:bodyPr/>
        <a:lstStyle/>
        <a:p>
          <a:endParaRPr lang="en-NL"/>
        </a:p>
      </dgm:t>
    </dgm:pt>
    <dgm:pt modelId="{353FBECF-FFF2-434A-9E8E-19FD07682207}" type="pres">
      <dgm:prSet presAssocID="{96870C71-A332-4F3C-A12D-7584713010FE}" presName="root" presStyleCnt="0">
        <dgm:presLayoutVars>
          <dgm:dir/>
          <dgm:resizeHandles val="exact"/>
        </dgm:presLayoutVars>
      </dgm:prSet>
      <dgm:spPr/>
    </dgm:pt>
    <dgm:pt modelId="{254C7DDC-FF0C-46F9-977B-823FD3A28462}" type="pres">
      <dgm:prSet presAssocID="{02AB7DDC-22AB-4D36-920E-3763F8874ED2}" presName="compNode" presStyleCnt="0"/>
      <dgm:spPr/>
    </dgm:pt>
    <dgm:pt modelId="{F5903A1B-0875-4225-B040-7FA8EE11CA51}" type="pres">
      <dgm:prSet presAssocID="{02AB7DDC-22AB-4D36-920E-3763F8874ED2}" presName="bgRect" presStyleLbl="bgShp" presStyleIdx="0" presStyleCnt="8"/>
      <dgm:spPr/>
    </dgm:pt>
    <dgm:pt modelId="{23CF51C9-7FA4-4F6A-8574-81673B2F570A}" type="pres">
      <dgm:prSet presAssocID="{02AB7DDC-22AB-4D36-920E-3763F8874ED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okshēma"/>
        </a:ext>
      </dgm:extLst>
    </dgm:pt>
    <dgm:pt modelId="{A5D98B14-458B-4DBD-8820-F4B9A90EFB06}" type="pres">
      <dgm:prSet presAssocID="{02AB7DDC-22AB-4D36-920E-3763F8874ED2}" presName="spaceRect" presStyleCnt="0"/>
      <dgm:spPr/>
    </dgm:pt>
    <dgm:pt modelId="{F9F83F88-1481-445A-9083-F2CA3FDE220C}" type="pres">
      <dgm:prSet presAssocID="{02AB7DDC-22AB-4D36-920E-3763F8874ED2}" presName="parTx" presStyleLbl="revTx" presStyleIdx="0" presStyleCnt="8">
        <dgm:presLayoutVars>
          <dgm:chMax val="0"/>
          <dgm:chPref val="0"/>
        </dgm:presLayoutVars>
      </dgm:prSet>
      <dgm:spPr/>
    </dgm:pt>
    <dgm:pt modelId="{9A89F733-DE73-4ADC-B4EF-C843B2412664}" type="pres">
      <dgm:prSet presAssocID="{3B315BDA-31A8-4960-9388-AB1329543BA4}" presName="sibTrans" presStyleCnt="0"/>
      <dgm:spPr/>
    </dgm:pt>
    <dgm:pt modelId="{2D0A3B68-04D2-48F5-93AD-41DE1EB6DED3}" type="pres">
      <dgm:prSet presAssocID="{6B444497-5DAC-4AC7-9B03-732021C37B22}" presName="compNode" presStyleCnt="0"/>
      <dgm:spPr/>
    </dgm:pt>
    <dgm:pt modelId="{05A6B808-3DCC-4506-8A18-CA5A1D9E390A}" type="pres">
      <dgm:prSet presAssocID="{6B444497-5DAC-4AC7-9B03-732021C37B22}" presName="bgRect" presStyleLbl="bgShp" presStyleIdx="1" presStyleCnt="8"/>
      <dgm:spPr/>
    </dgm:pt>
    <dgm:pt modelId="{7A27837C-63B6-4815-9C29-3E24868110D9}" type="pres">
      <dgm:prSet presAssocID="{6B444497-5DAC-4AC7-9B03-732021C37B22}" presName="iconRect" presStyleLbl="node1" presStyleIdx="1" presStyleCnt="8"/>
      <dgm:spPr/>
    </dgm:pt>
    <dgm:pt modelId="{BBFE1BB5-989E-4507-BBA0-92649BF98231}" type="pres">
      <dgm:prSet presAssocID="{6B444497-5DAC-4AC7-9B03-732021C37B22}" presName="spaceRect" presStyleCnt="0"/>
      <dgm:spPr/>
    </dgm:pt>
    <dgm:pt modelId="{08F459BE-76DF-4C59-B637-2DF6CFEE4BA5}" type="pres">
      <dgm:prSet presAssocID="{6B444497-5DAC-4AC7-9B03-732021C37B22}" presName="parTx" presStyleLbl="revTx" presStyleIdx="1" presStyleCnt="8">
        <dgm:presLayoutVars>
          <dgm:chMax val="0"/>
          <dgm:chPref val="0"/>
        </dgm:presLayoutVars>
      </dgm:prSet>
      <dgm:spPr/>
    </dgm:pt>
    <dgm:pt modelId="{9F9C73A9-002D-4A47-99A2-26A18604B875}" type="pres">
      <dgm:prSet presAssocID="{C99D26E1-22CF-4B59-AC87-F73DA510B41F}" presName="sibTrans" presStyleCnt="0"/>
      <dgm:spPr/>
    </dgm:pt>
    <dgm:pt modelId="{63E31090-ED5A-4634-83EB-A18E5CA3AEB5}" type="pres">
      <dgm:prSet presAssocID="{1DCE2162-F76E-48A4-8202-6DD791600C0E}" presName="compNode" presStyleCnt="0"/>
      <dgm:spPr/>
    </dgm:pt>
    <dgm:pt modelId="{0EACB521-AF62-4E58-B376-ADB6631EE850}" type="pres">
      <dgm:prSet presAssocID="{1DCE2162-F76E-48A4-8202-6DD791600C0E}" presName="bgRect" presStyleLbl="bgShp" presStyleIdx="2" presStyleCnt="8"/>
      <dgm:spPr/>
    </dgm:pt>
    <dgm:pt modelId="{9A6FD721-8C88-46A5-ACD7-49E9F30D72CE}" type="pres">
      <dgm:prSet presAssocID="{1DCE2162-F76E-48A4-8202-6DD791600C0E}" presName="iconRect" presStyleLbl="node1" presStyleIdx="2" presStyleCnt="8"/>
      <dgm:spPr/>
    </dgm:pt>
    <dgm:pt modelId="{EF6A67B5-0C25-4456-991A-AEEB6DA4E097}" type="pres">
      <dgm:prSet presAssocID="{1DCE2162-F76E-48A4-8202-6DD791600C0E}" presName="spaceRect" presStyleCnt="0"/>
      <dgm:spPr/>
    </dgm:pt>
    <dgm:pt modelId="{DCA4EC94-6451-4278-A48B-3133E914C4EF}" type="pres">
      <dgm:prSet presAssocID="{1DCE2162-F76E-48A4-8202-6DD791600C0E}" presName="parTx" presStyleLbl="revTx" presStyleIdx="2" presStyleCnt="8">
        <dgm:presLayoutVars>
          <dgm:chMax val="0"/>
          <dgm:chPref val="0"/>
        </dgm:presLayoutVars>
      </dgm:prSet>
      <dgm:spPr/>
    </dgm:pt>
    <dgm:pt modelId="{80FB7C52-D916-4968-BCD4-B340C2155594}" type="pres">
      <dgm:prSet presAssocID="{639C6E4F-5702-470F-BA9A-45B334CB199F}" presName="sibTrans" presStyleCnt="0"/>
      <dgm:spPr/>
    </dgm:pt>
    <dgm:pt modelId="{B539A3EA-BA61-48FD-BB84-79E5F4F9F784}" type="pres">
      <dgm:prSet presAssocID="{2BCAC53D-6BA7-47ED-B890-59C072F6CF57}" presName="compNode" presStyleCnt="0"/>
      <dgm:spPr/>
    </dgm:pt>
    <dgm:pt modelId="{762D4F93-4F6A-4A7E-8737-BE6271301621}" type="pres">
      <dgm:prSet presAssocID="{2BCAC53D-6BA7-47ED-B890-59C072F6CF57}" presName="bgRect" presStyleLbl="bgShp" presStyleIdx="3" presStyleCnt="8"/>
      <dgm:spPr/>
    </dgm:pt>
    <dgm:pt modelId="{5F5E7BCB-1EA4-4BF2-B6BF-DC02F79474C2}" type="pres">
      <dgm:prSet presAssocID="{2BCAC53D-6BA7-47ED-B890-59C072F6CF57}" presName="iconRect" presStyleLbl="node1" presStyleIdx="3" presStyleCnt="8"/>
      <dgm:spPr/>
    </dgm:pt>
    <dgm:pt modelId="{CD096FF6-A5E1-4E4C-A4F6-9277DA30BF1E}" type="pres">
      <dgm:prSet presAssocID="{2BCAC53D-6BA7-47ED-B890-59C072F6CF57}" presName="spaceRect" presStyleCnt="0"/>
      <dgm:spPr/>
    </dgm:pt>
    <dgm:pt modelId="{CFC274C5-69E6-4A14-9C64-9370FB48047C}" type="pres">
      <dgm:prSet presAssocID="{2BCAC53D-6BA7-47ED-B890-59C072F6CF57}" presName="parTx" presStyleLbl="revTx" presStyleIdx="3" presStyleCnt="8">
        <dgm:presLayoutVars>
          <dgm:chMax val="0"/>
          <dgm:chPref val="0"/>
        </dgm:presLayoutVars>
      </dgm:prSet>
      <dgm:spPr/>
    </dgm:pt>
    <dgm:pt modelId="{428ED6BB-631E-4A5F-AE4F-EB98225D8400}" type="pres">
      <dgm:prSet presAssocID="{5ABAD5CC-5E54-45A3-9CFD-2C512D0A0AAC}" presName="sibTrans" presStyleCnt="0"/>
      <dgm:spPr/>
    </dgm:pt>
    <dgm:pt modelId="{0479D67D-C74A-47DC-8E31-D9955B7C51DE}" type="pres">
      <dgm:prSet presAssocID="{5936B91D-EEAB-4B57-9D66-93A98D432C69}" presName="compNode" presStyleCnt="0"/>
      <dgm:spPr/>
    </dgm:pt>
    <dgm:pt modelId="{732A7C58-4857-4437-83CB-52F70CC1182A}" type="pres">
      <dgm:prSet presAssocID="{5936B91D-EEAB-4B57-9D66-93A98D432C69}" presName="bgRect" presStyleLbl="bgShp" presStyleIdx="4" presStyleCnt="8"/>
      <dgm:spPr/>
    </dgm:pt>
    <dgm:pt modelId="{5B60BF2B-CCA9-496F-9D7F-6DDFF1A8E8A8}" type="pres">
      <dgm:prSet presAssocID="{5936B91D-EEAB-4B57-9D66-93A98D432C69}" presName="iconRect" presStyleLbl="node1" presStyleIdx="4" presStyleCnt="8"/>
      <dgm:spPr/>
    </dgm:pt>
    <dgm:pt modelId="{74DFB6C1-A865-4DED-8382-43DBA9D831FA}" type="pres">
      <dgm:prSet presAssocID="{5936B91D-EEAB-4B57-9D66-93A98D432C69}" presName="spaceRect" presStyleCnt="0"/>
      <dgm:spPr/>
    </dgm:pt>
    <dgm:pt modelId="{3952A1FA-1A4F-481E-AB79-A103BC471B7C}" type="pres">
      <dgm:prSet presAssocID="{5936B91D-EEAB-4B57-9D66-93A98D432C69}" presName="parTx" presStyleLbl="revTx" presStyleIdx="4" presStyleCnt="8">
        <dgm:presLayoutVars>
          <dgm:chMax val="0"/>
          <dgm:chPref val="0"/>
        </dgm:presLayoutVars>
      </dgm:prSet>
      <dgm:spPr/>
    </dgm:pt>
    <dgm:pt modelId="{8AA06B92-DC01-40F4-BB7C-8AF89FDE5C65}" type="pres">
      <dgm:prSet presAssocID="{4166CBD6-AFFC-4511-A7FC-2C7396817106}" presName="sibTrans" presStyleCnt="0"/>
      <dgm:spPr/>
    </dgm:pt>
    <dgm:pt modelId="{30EFA70A-2C36-4D47-A00A-F11B14F67B20}" type="pres">
      <dgm:prSet presAssocID="{9318D86F-8185-46DE-892D-2ABD95094D03}" presName="compNode" presStyleCnt="0"/>
      <dgm:spPr/>
    </dgm:pt>
    <dgm:pt modelId="{ED2B4ED3-7929-4B3F-991E-D8734E7092CA}" type="pres">
      <dgm:prSet presAssocID="{9318D86F-8185-46DE-892D-2ABD95094D03}" presName="bgRect" presStyleLbl="bgShp" presStyleIdx="5" presStyleCnt="8"/>
      <dgm:spPr/>
    </dgm:pt>
    <dgm:pt modelId="{B78009DF-1852-4DDD-82D3-A5F780A3AF23}" type="pres">
      <dgm:prSet presAssocID="{9318D86F-8185-46DE-892D-2ABD95094D03}" presName="iconRect" presStyleLbl="node1" presStyleIdx="5" presStyleCnt="8"/>
      <dgm:spPr/>
    </dgm:pt>
    <dgm:pt modelId="{231461F7-806E-42AF-8387-95CC016796A0}" type="pres">
      <dgm:prSet presAssocID="{9318D86F-8185-46DE-892D-2ABD95094D03}" presName="spaceRect" presStyleCnt="0"/>
      <dgm:spPr/>
    </dgm:pt>
    <dgm:pt modelId="{FEAD76EC-F333-416E-B640-254F97B32994}" type="pres">
      <dgm:prSet presAssocID="{9318D86F-8185-46DE-892D-2ABD95094D03}" presName="parTx" presStyleLbl="revTx" presStyleIdx="5" presStyleCnt="8">
        <dgm:presLayoutVars>
          <dgm:chMax val="0"/>
          <dgm:chPref val="0"/>
        </dgm:presLayoutVars>
      </dgm:prSet>
      <dgm:spPr/>
    </dgm:pt>
    <dgm:pt modelId="{552B20D4-4323-4EA5-95B9-DC7A30BF53E7}" type="pres">
      <dgm:prSet presAssocID="{1BF8FF1B-B4E1-428D-80BB-B8F13AD420CC}" presName="sibTrans" presStyleCnt="0"/>
      <dgm:spPr/>
    </dgm:pt>
    <dgm:pt modelId="{96D71B50-8EC2-416B-AE65-45D5B3114986}" type="pres">
      <dgm:prSet presAssocID="{D8CA4B7F-CF43-4831-9E5F-8DFFB3445123}" presName="compNode" presStyleCnt="0"/>
      <dgm:spPr/>
    </dgm:pt>
    <dgm:pt modelId="{2F206D1D-68B0-44FE-849D-6C81BD66B261}" type="pres">
      <dgm:prSet presAssocID="{D8CA4B7F-CF43-4831-9E5F-8DFFB3445123}" presName="bgRect" presStyleLbl="bgShp" presStyleIdx="6" presStyleCnt="8"/>
      <dgm:spPr/>
    </dgm:pt>
    <dgm:pt modelId="{E4BD4C39-063C-4AF9-B043-C55E42A2C4E1}" type="pres">
      <dgm:prSet presAssocID="{D8CA4B7F-CF43-4831-9E5F-8DFFB3445123}" presName="iconRect" presStyleLbl="node1" presStyleIdx="6" presStyleCnt="8"/>
      <dgm:spPr/>
    </dgm:pt>
    <dgm:pt modelId="{1AA2D17B-F879-4C17-AF18-2387E01E771B}" type="pres">
      <dgm:prSet presAssocID="{D8CA4B7F-CF43-4831-9E5F-8DFFB3445123}" presName="spaceRect" presStyleCnt="0"/>
      <dgm:spPr/>
    </dgm:pt>
    <dgm:pt modelId="{BAE5BBA9-E204-4FC8-BF24-9D86106B504F}" type="pres">
      <dgm:prSet presAssocID="{D8CA4B7F-CF43-4831-9E5F-8DFFB3445123}" presName="parTx" presStyleLbl="revTx" presStyleIdx="6" presStyleCnt="8">
        <dgm:presLayoutVars>
          <dgm:chMax val="0"/>
          <dgm:chPref val="0"/>
        </dgm:presLayoutVars>
      </dgm:prSet>
      <dgm:spPr/>
    </dgm:pt>
    <dgm:pt modelId="{692D53F8-70DC-48E8-8745-8C239A3F64D8}" type="pres">
      <dgm:prSet presAssocID="{A15EC3A9-B180-4119-9012-759224FC1769}" presName="sibTrans" presStyleCnt="0"/>
      <dgm:spPr/>
    </dgm:pt>
    <dgm:pt modelId="{DD505460-D24F-4BCB-93E7-32CDD9A668CC}" type="pres">
      <dgm:prSet presAssocID="{450229D8-0C21-462F-9971-7BEF85869629}" presName="compNode" presStyleCnt="0"/>
      <dgm:spPr/>
    </dgm:pt>
    <dgm:pt modelId="{5CB46BFD-21E2-492C-93CC-BBB5E0AAE21A}" type="pres">
      <dgm:prSet presAssocID="{450229D8-0C21-462F-9971-7BEF85869629}" presName="bgRect" presStyleLbl="bgShp" presStyleIdx="7" presStyleCnt="8"/>
      <dgm:spPr/>
    </dgm:pt>
    <dgm:pt modelId="{F8FA641B-CD62-4139-A451-3636B1D23AAC}" type="pres">
      <dgm:prSet presAssocID="{450229D8-0C21-462F-9971-7BEF85869629}" presName="iconRect" presStyleLbl="node1" presStyleIdx="7" presStyleCnt="8"/>
      <dgm:spPr/>
    </dgm:pt>
    <dgm:pt modelId="{A293DF7A-D1C4-4646-A132-F3F380FBECD3}" type="pres">
      <dgm:prSet presAssocID="{450229D8-0C21-462F-9971-7BEF85869629}" presName="spaceRect" presStyleCnt="0"/>
      <dgm:spPr/>
    </dgm:pt>
    <dgm:pt modelId="{757356AB-EBAD-4087-A134-00F36DBFD60C}" type="pres">
      <dgm:prSet presAssocID="{450229D8-0C21-462F-9971-7BEF85869629}" presName="parTx" presStyleLbl="revTx" presStyleIdx="7" presStyleCnt="8">
        <dgm:presLayoutVars>
          <dgm:chMax val="0"/>
          <dgm:chPref val="0"/>
        </dgm:presLayoutVars>
      </dgm:prSet>
      <dgm:spPr/>
    </dgm:pt>
  </dgm:ptLst>
  <dgm:cxnLst>
    <dgm:cxn modelId="{4D650008-F58F-453E-B78F-F983A4376B95}" srcId="{96870C71-A332-4F3C-A12D-7584713010FE}" destId="{D8CA4B7F-CF43-4831-9E5F-8DFFB3445123}" srcOrd="6" destOrd="0" parTransId="{370DE973-6FD0-4A22-9AE4-E995986C17D7}" sibTransId="{A15EC3A9-B180-4119-9012-759224FC1769}"/>
    <dgm:cxn modelId="{1D444F10-5593-454E-B0B2-112C55CF2236}" type="presOf" srcId="{1DCE2162-F76E-48A4-8202-6DD791600C0E}" destId="{DCA4EC94-6451-4278-A48B-3133E914C4EF}" srcOrd="0" destOrd="0" presId="urn:microsoft.com/office/officeart/2018/2/layout/IconVerticalSolidList"/>
    <dgm:cxn modelId="{CEE4381B-DD3E-48E7-9491-82FA1606DCC7}" type="presOf" srcId="{9318D86F-8185-46DE-892D-2ABD95094D03}" destId="{FEAD76EC-F333-416E-B640-254F97B32994}" srcOrd="0" destOrd="0" presId="urn:microsoft.com/office/officeart/2018/2/layout/IconVerticalSolidList"/>
    <dgm:cxn modelId="{E83D1B35-BC04-4E37-9119-AC95C301D0AE}" type="presOf" srcId="{D8CA4B7F-CF43-4831-9E5F-8DFFB3445123}" destId="{BAE5BBA9-E204-4FC8-BF24-9D86106B504F}" srcOrd="0" destOrd="0" presId="urn:microsoft.com/office/officeart/2018/2/layout/IconVerticalSolidList"/>
    <dgm:cxn modelId="{67337B3D-CF62-4808-A7A7-B7A8E2041F29}" type="presOf" srcId="{02AB7DDC-22AB-4D36-920E-3763F8874ED2}" destId="{F9F83F88-1481-445A-9083-F2CA3FDE220C}" srcOrd="0" destOrd="0" presId="urn:microsoft.com/office/officeart/2018/2/layout/IconVerticalSolidList"/>
    <dgm:cxn modelId="{BF7AAA3E-D2B7-4458-A2B2-AB1330695E12}" srcId="{96870C71-A332-4F3C-A12D-7584713010FE}" destId="{2BCAC53D-6BA7-47ED-B890-59C072F6CF57}" srcOrd="3" destOrd="0" parTransId="{4BAF67D7-DB5F-4989-973C-FEDA94B2C225}" sibTransId="{5ABAD5CC-5E54-45A3-9CFD-2C512D0A0AAC}"/>
    <dgm:cxn modelId="{56832042-6B59-4C21-BFFB-264C8EA3D470}" srcId="{96870C71-A332-4F3C-A12D-7584713010FE}" destId="{5936B91D-EEAB-4B57-9D66-93A98D432C69}" srcOrd="4" destOrd="0" parTransId="{84CFDF21-00C9-4FF4-BED4-15E493A8573B}" sibTransId="{4166CBD6-AFFC-4511-A7FC-2C7396817106}"/>
    <dgm:cxn modelId="{D1BE7947-BAE7-4BF8-86E3-45805D5F1B8B}" type="presOf" srcId="{6B444497-5DAC-4AC7-9B03-732021C37B22}" destId="{08F459BE-76DF-4C59-B637-2DF6CFEE4BA5}" srcOrd="0" destOrd="0" presId="urn:microsoft.com/office/officeart/2018/2/layout/IconVerticalSolidList"/>
    <dgm:cxn modelId="{B4D28248-6297-43A3-9AEB-70EFCA515648}" type="presOf" srcId="{96870C71-A332-4F3C-A12D-7584713010FE}" destId="{353FBECF-FFF2-434A-9E8E-19FD07682207}" srcOrd="0" destOrd="0" presId="urn:microsoft.com/office/officeart/2018/2/layout/IconVerticalSolidList"/>
    <dgm:cxn modelId="{7F20344E-63FE-49B7-BFAD-F8BF4C1A7B39}" srcId="{96870C71-A332-4F3C-A12D-7584713010FE}" destId="{9318D86F-8185-46DE-892D-2ABD95094D03}" srcOrd="5" destOrd="0" parTransId="{3131F7AA-143B-4D28-92AF-D1407C1AAB39}" sibTransId="{1BF8FF1B-B4E1-428D-80BB-B8F13AD420CC}"/>
    <dgm:cxn modelId="{48295A84-B3E3-42CD-B12B-D8140AD8A89E}" srcId="{96870C71-A332-4F3C-A12D-7584713010FE}" destId="{6B444497-5DAC-4AC7-9B03-732021C37B22}" srcOrd="1" destOrd="0" parTransId="{ED9F6713-3FA9-40E6-9041-063EC59CBFDC}" sibTransId="{C99D26E1-22CF-4B59-AC87-F73DA510B41F}"/>
    <dgm:cxn modelId="{81E961A9-9E89-4AB6-901B-49C7FBCBBF18}" type="presOf" srcId="{450229D8-0C21-462F-9971-7BEF85869629}" destId="{757356AB-EBAD-4087-A134-00F36DBFD60C}" srcOrd="0" destOrd="0" presId="urn:microsoft.com/office/officeart/2018/2/layout/IconVerticalSolidList"/>
    <dgm:cxn modelId="{0F7A97C4-525C-40FB-A95C-4D99FBBAFB45}" srcId="{96870C71-A332-4F3C-A12D-7584713010FE}" destId="{450229D8-0C21-462F-9971-7BEF85869629}" srcOrd="7" destOrd="0" parTransId="{6D548DC1-E26C-4E14-A62A-D9E500D4FBD6}" sibTransId="{DB45B8C4-3696-4F83-9429-8CE5CF33B596}"/>
    <dgm:cxn modelId="{9DEB49CD-DE3F-4FBD-8DD2-DCFA706C3D37}" srcId="{96870C71-A332-4F3C-A12D-7584713010FE}" destId="{02AB7DDC-22AB-4D36-920E-3763F8874ED2}" srcOrd="0" destOrd="0" parTransId="{9151D7A1-78F4-438A-80AD-944E4F42217A}" sibTransId="{3B315BDA-31A8-4960-9388-AB1329543BA4}"/>
    <dgm:cxn modelId="{DCE819D0-726E-4C10-AB7E-241A8304799E}" type="presOf" srcId="{5936B91D-EEAB-4B57-9D66-93A98D432C69}" destId="{3952A1FA-1A4F-481E-AB79-A103BC471B7C}" srcOrd="0" destOrd="0" presId="urn:microsoft.com/office/officeart/2018/2/layout/IconVerticalSolidList"/>
    <dgm:cxn modelId="{78ED08DC-0C12-458A-A8E0-73339799FBDF}" type="presOf" srcId="{2BCAC53D-6BA7-47ED-B890-59C072F6CF57}" destId="{CFC274C5-69E6-4A14-9C64-9370FB48047C}" srcOrd="0" destOrd="0" presId="urn:microsoft.com/office/officeart/2018/2/layout/IconVerticalSolidList"/>
    <dgm:cxn modelId="{0447C7DE-0DB3-452E-BB2E-E43749ECED05}" srcId="{96870C71-A332-4F3C-A12D-7584713010FE}" destId="{1DCE2162-F76E-48A4-8202-6DD791600C0E}" srcOrd="2" destOrd="0" parTransId="{EEADE424-3CC3-408B-B8E4-B3380603583C}" sibTransId="{639C6E4F-5702-470F-BA9A-45B334CB199F}"/>
    <dgm:cxn modelId="{0F06C99E-E080-40C5-9AE8-56C6ED65F809}" type="presParOf" srcId="{353FBECF-FFF2-434A-9E8E-19FD07682207}" destId="{254C7DDC-FF0C-46F9-977B-823FD3A28462}" srcOrd="0" destOrd="0" presId="urn:microsoft.com/office/officeart/2018/2/layout/IconVerticalSolidList"/>
    <dgm:cxn modelId="{3B824E0B-A6F5-4D56-8D63-7E37EA5A6331}" type="presParOf" srcId="{254C7DDC-FF0C-46F9-977B-823FD3A28462}" destId="{F5903A1B-0875-4225-B040-7FA8EE11CA51}" srcOrd="0" destOrd="0" presId="urn:microsoft.com/office/officeart/2018/2/layout/IconVerticalSolidList"/>
    <dgm:cxn modelId="{65E4B705-A083-476D-A498-95076AA9DABB}" type="presParOf" srcId="{254C7DDC-FF0C-46F9-977B-823FD3A28462}" destId="{23CF51C9-7FA4-4F6A-8574-81673B2F570A}" srcOrd="1" destOrd="0" presId="urn:microsoft.com/office/officeart/2018/2/layout/IconVerticalSolidList"/>
    <dgm:cxn modelId="{07CBEEEF-56A3-4DA6-A706-73D9C19FA529}" type="presParOf" srcId="{254C7DDC-FF0C-46F9-977B-823FD3A28462}" destId="{A5D98B14-458B-4DBD-8820-F4B9A90EFB06}" srcOrd="2" destOrd="0" presId="urn:microsoft.com/office/officeart/2018/2/layout/IconVerticalSolidList"/>
    <dgm:cxn modelId="{7D29D3C7-DF64-4F9E-91B3-DBFA8D95E266}" type="presParOf" srcId="{254C7DDC-FF0C-46F9-977B-823FD3A28462}" destId="{F9F83F88-1481-445A-9083-F2CA3FDE220C}" srcOrd="3" destOrd="0" presId="urn:microsoft.com/office/officeart/2018/2/layout/IconVerticalSolidList"/>
    <dgm:cxn modelId="{D360C378-4160-42C1-978F-EDB025320D63}" type="presParOf" srcId="{353FBECF-FFF2-434A-9E8E-19FD07682207}" destId="{9A89F733-DE73-4ADC-B4EF-C843B2412664}" srcOrd="1" destOrd="0" presId="urn:microsoft.com/office/officeart/2018/2/layout/IconVerticalSolidList"/>
    <dgm:cxn modelId="{BF87AE99-29A9-4D72-9E0A-87866D8E1405}" type="presParOf" srcId="{353FBECF-FFF2-434A-9E8E-19FD07682207}" destId="{2D0A3B68-04D2-48F5-93AD-41DE1EB6DED3}" srcOrd="2" destOrd="0" presId="urn:microsoft.com/office/officeart/2018/2/layout/IconVerticalSolidList"/>
    <dgm:cxn modelId="{97BEC858-ACFB-4923-BE78-38FB42ECD165}" type="presParOf" srcId="{2D0A3B68-04D2-48F5-93AD-41DE1EB6DED3}" destId="{05A6B808-3DCC-4506-8A18-CA5A1D9E390A}" srcOrd="0" destOrd="0" presId="urn:microsoft.com/office/officeart/2018/2/layout/IconVerticalSolidList"/>
    <dgm:cxn modelId="{5884BE51-0B93-4F69-AD56-D7E0119EBAE6}" type="presParOf" srcId="{2D0A3B68-04D2-48F5-93AD-41DE1EB6DED3}" destId="{7A27837C-63B6-4815-9C29-3E24868110D9}" srcOrd="1" destOrd="0" presId="urn:microsoft.com/office/officeart/2018/2/layout/IconVerticalSolidList"/>
    <dgm:cxn modelId="{FF6AE2CE-8DF9-425F-9A4A-76B112FACEC0}" type="presParOf" srcId="{2D0A3B68-04D2-48F5-93AD-41DE1EB6DED3}" destId="{BBFE1BB5-989E-4507-BBA0-92649BF98231}" srcOrd="2" destOrd="0" presId="urn:microsoft.com/office/officeart/2018/2/layout/IconVerticalSolidList"/>
    <dgm:cxn modelId="{CC53C46A-2ED8-4BBA-8E36-95E5F6479876}" type="presParOf" srcId="{2D0A3B68-04D2-48F5-93AD-41DE1EB6DED3}" destId="{08F459BE-76DF-4C59-B637-2DF6CFEE4BA5}" srcOrd="3" destOrd="0" presId="urn:microsoft.com/office/officeart/2018/2/layout/IconVerticalSolidList"/>
    <dgm:cxn modelId="{88299D5D-FA47-436A-A409-4D152DD78465}" type="presParOf" srcId="{353FBECF-FFF2-434A-9E8E-19FD07682207}" destId="{9F9C73A9-002D-4A47-99A2-26A18604B875}" srcOrd="3" destOrd="0" presId="urn:microsoft.com/office/officeart/2018/2/layout/IconVerticalSolidList"/>
    <dgm:cxn modelId="{DA1C4D40-457C-4E83-BE76-1640F145FFE8}" type="presParOf" srcId="{353FBECF-FFF2-434A-9E8E-19FD07682207}" destId="{63E31090-ED5A-4634-83EB-A18E5CA3AEB5}" srcOrd="4" destOrd="0" presId="urn:microsoft.com/office/officeart/2018/2/layout/IconVerticalSolidList"/>
    <dgm:cxn modelId="{84A16FFD-BE85-444E-BD86-061135ADC3C6}" type="presParOf" srcId="{63E31090-ED5A-4634-83EB-A18E5CA3AEB5}" destId="{0EACB521-AF62-4E58-B376-ADB6631EE850}" srcOrd="0" destOrd="0" presId="urn:microsoft.com/office/officeart/2018/2/layout/IconVerticalSolidList"/>
    <dgm:cxn modelId="{BEC000A3-A6C3-4787-9619-DF4343CC3953}" type="presParOf" srcId="{63E31090-ED5A-4634-83EB-A18E5CA3AEB5}" destId="{9A6FD721-8C88-46A5-ACD7-49E9F30D72CE}" srcOrd="1" destOrd="0" presId="urn:microsoft.com/office/officeart/2018/2/layout/IconVerticalSolidList"/>
    <dgm:cxn modelId="{055E10BE-9E09-4C30-A841-6EE28DF5A076}" type="presParOf" srcId="{63E31090-ED5A-4634-83EB-A18E5CA3AEB5}" destId="{EF6A67B5-0C25-4456-991A-AEEB6DA4E097}" srcOrd="2" destOrd="0" presId="urn:microsoft.com/office/officeart/2018/2/layout/IconVerticalSolidList"/>
    <dgm:cxn modelId="{579B6729-EF59-49F4-BF12-55C58CFDA4D0}" type="presParOf" srcId="{63E31090-ED5A-4634-83EB-A18E5CA3AEB5}" destId="{DCA4EC94-6451-4278-A48B-3133E914C4EF}" srcOrd="3" destOrd="0" presId="urn:microsoft.com/office/officeart/2018/2/layout/IconVerticalSolidList"/>
    <dgm:cxn modelId="{2AF71540-3C22-40E0-B9CC-8349071A8E6C}" type="presParOf" srcId="{353FBECF-FFF2-434A-9E8E-19FD07682207}" destId="{80FB7C52-D916-4968-BCD4-B340C2155594}" srcOrd="5" destOrd="0" presId="urn:microsoft.com/office/officeart/2018/2/layout/IconVerticalSolidList"/>
    <dgm:cxn modelId="{7B6CBE99-8630-4E42-895C-CB208965C7D6}" type="presParOf" srcId="{353FBECF-FFF2-434A-9E8E-19FD07682207}" destId="{B539A3EA-BA61-48FD-BB84-79E5F4F9F784}" srcOrd="6" destOrd="0" presId="urn:microsoft.com/office/officeart/2018/2/layout/IconVerticalSolidList"/>
    <dgm:cxn modelId="{D7D1F9FB-9C1C-4D8F-924E-40BFACCC9A80}" type="presParOf" srcId="{B539A3EA-BA61-48FD-BB84-79E5F4F9F784}" destId="{762D4F93-4F6A-4A7E-8737-BE6271301621}" srcOrd="0" destOrd="0" presId="urn:microsoft.com/office/officeart/2018/2/layout/IconVerticalSolidList"/>
    <dgm:cxn modelId="{3FB22808-6475-40DD-8B3A-D7714405E3ED}" type="presParOf" srcId="{B539A3EA-BA61-48FD-BB84-79E5F4F9F784}" destId="{5F5E7BCB-1EA4-4BF2-B6BF-DC02F79474C2}" srcOrd="1" destOrd="0" presId="urn:microsoft.com/office/officeart/2018/2/layout/IconVerticalSolidList"/>
    <dgm:cxn modelId="{0A45597A-D91C-4C43-A997-D07F1D78941A}" type="presParOf" srcId="{B539A3EA-BA61-48FD-BB84-79E5F4F9F784}" destId="{CD096FF6-A5E1-4E4C-A4F6-9277DA30BF1E}" srcOrd="2" destOrd="0" presId="urn:microsoft.com/office/officeart/2018/2/layout/IconVerticalSolidList"/>
    <dgm:cxn modelId="{20877F75-EED3-4E60-863A-1DDE5C11448E}" type="presParOf" srcId="{B539A3EA-BA61-48FD-BB84-79E5F4F9F784}" destId="{CFC274C5-69E6-4A14-9C64-9370FB48047C}" srcOrd="3" destOrd="0" presId="urn:microsoft.com/office/officeart/2018/2/layout/IconVerticalSolidList"/>
    <dgm:cxn modelId="{0F20B3EF-8B50-4553-9D7A-7599D5EA1F94}" type="presParOf" srcId="{353FBECF-FFF2-434A-9E8E-19FD07682207}" destId="{428ED6BB-631E-4A5F-AE4F-EB98225D8400}" srcOrd="7" destOrd="0" presId="urn:microsoft.com/office/officeart/2018/2/layout/IconVerticalSolidList"/>
    <dgm:cxn modelId="{25AB0A4B-CAE3-4482-B16E-DCACD2A870D9}" type="presParOf" srcId="{353FBECF-FFF2-434A-9E8E-19FD07682207}" destId="{0479D67D-C74A-47DC-8E31-D9955B7C51DE}" srcOrd="8" destOrd="0" presId="urn:microsoft.com/office/officeart/2018/2/layout/IconVerticalSolidList"/>
    <dgm:cxn modelId="{E4FCB1BC-F3FF-45B1-BABC-D7FD41FD7481}" type="presParOf" srcId="{0479D67D-C74A-47DC-8E31-D9955B7C51DE}" destId="{732A7C58-4857-4437-83CB-52F70CC1182A}" srcOrd="0" destOrd="0" presId="urn:microsoft.com/office/officeart/2018/2/layout/IconVerticalSolidList"/>
    <dgm:cxn modelId="{40E084B7-F207-47B7-A5D5-144616140255}" type="presParOf" srcId="{0479D67D-C74A-47DC-8E31-D9955B7C51DE}" destId="{5B60BF2B-CCA9-496F-9D7F-6DDFF1A8E8A8}" srcOrd="1" destOrd="0" presId="urn:microsoft.com/office/officeart/2018/2/layout/IconVerticalSolidList"/>
    <dgm:cxn modelId="{5BF32ED9-80F3-45CE-8F20-DF97E1EADB70}" type="presParOf" srcId="{0479D67D-C74A-47DC-8E31-D9955B7C51DE}" destId="{74DFB6C1-A865-4DED-8382-43DBA9D831FA}" srcOrd="2" destOrd="0" presId="urn:microsoft.com/office/officeart/2018/2/layout/IconVerticalSolidList"/>
    <dgm:cxn modelId="{8691D541-E417-4A5B-8BD1-E30F1440908F}" type="presParOf" srcId="{0479D67D-C74A-47DC-8E31-D9955B7C51DE}" destId="{3952A1FA-1A4F-481E-AB79-A103BC471B7C}" srcOrd="3" destOrd="0" presId="urn:microsoft.com/office/officeart/2018/2/layout/IconVerticalSolidList"/>
    <dgm:cxn modelId="{4DE9C332-B84C-499E-BB7F-954BBD1A7D6A}" type="presParOf" srcId="{353FBECF-FFF2-434A-9E8E-19FD07682207}" destId="{8AA06B92-DC01-40F4-BB7C-8AF89FDE5C65}" srcOrd="9" destOrd="0" presId="urn:microsoft.com/office/officeart/2018/2/layout/IconVerticalSolidList"/>
    <dgm:cxn modelId="{0568A76D-EF2E-438A-A56F-5D108F730947}" type="presParOf" srcId="{353FBECF-FFF2-434A-9E8E-19FD07682207}" destId="{30EFA70A-2C36-4D47-A00A-F11B14F67B20}" srcOrd="10" destOrd="0" presId="urn:microsoft.com/office/officeart/2018/2/layout/IconVerticalSolidList"/>
    <dgm:cxn modelId="{EB3FB10C-EEE5-4DFB-A791-87C18264D92F}" type="presParOf" srcId="{30EFA70A-2C36-4D47-A00A-F11B14F67B20}" destId="{ED2B4ED3-7929-4B3F-991E-D8734E7092CA}" srcOrd="0" destOrd="0" presId="urn:microsoft.com/office/officeart/2018/2/layout/IconVerticalSolidList"/>
    <dgm:cxn modelId="{68FE8C5F-DAD2-4D23-83CD-952B0256EFD9}" type="presParOf" srcId="{30EFA70A-2C36-4D47-A00A-F11B14F67B20}" destId="{B78009DF-1852-4DDD-82D3-A5F780A3AF23}" srcOrd="1" destOrd="0" presId="urn:microsoft.com/office/officeart/2018/2/layout/IconVerticalSolidList"/>
    <dgm:cxn modelId="{A79A8BEE-3664-4655-8814-133CC476C459}" type="presParOf" srcId="{30EFA70A-2C36-4D47-A00A-F11B14F67B20}" destId="{231461F7-806E-42AF-8387-95CC016796A0}" srcOrd="2" destOrd="0" presId="urn:microsoft.com/office/officeart/2018/2/layout/IconVerticalSolidList"/>
    <dgm:cxn modelId="{786E0273-FB9F-4619-9F6D-D07314DD82C7}" type="presParOf" srcId="{30EFA70A-2C36-4D47-A00A-F11B14F67B20}" destId="{FEAD76EC-F333-416E-B640-254F97B32994}" srcOrd="3" destOrd="0" presId="urn:microsoft.com/office/officeart/2018/2/layout/IconVerticalSolidList"/>
    <dgm:cxn modelId="{B56607C5-9CA1-4DF6-B26C-91AB36B09CFB}" type="presParOf" srcId="{353FBECF-FFF2-434A-9E8E-19FD07682207}" destId="{552B20D4-4323-4EA5-95B9-DC7A30BF53E7}" srcOrd="11" destOrd="0" presId="urn:microsoft.com/office/officeart/2018/2/layout/IconVerticalSolidList"/>
    <dgm:cxn modelId="{990D8CD2-F4C7-4FE3-8A35-C4AB055E2635}" type="presParOf" srcId="{353FBECF-FFF2-434A-9E8E-19FD07682207}" destId="{96D71B50-8EC2-416B-AE65-45D5B3114986}" srcOrd="12" destOrd="0" presId="urn:microsoft.com/office/officeart/2018/2/layout/IconVerticalSolidList"/>
    <dgm:cxn modelId="{65641A0E-C003-44A6-A440-BE06E815FFA9}" type="presParOf" srcId="{96D71B50-8EC2-416B-AE65-45D5B3114986}" destId="{2F206D1D-68B0-44FE-849D-6C81BD66B261}" srcOrd="0" destOrd="0" presId="urn:microsoft.com/office/officeart/2018/2/layout/IconVerticalSolidList"/>
    <dgm:cxn modelId="{7CA47687-EDBE-40AC-8B9D-D15047B765EB}" type="presParOf" srcId="{96D71B50-8EC2-416B-AE65-45D5B3114986}" destId="{E4BD4C39-063C-4AF9-B043-C55E42A2C4E1}" srcOrd="1" destOrd="0" presId="urn:microsoft.com/office/officeart/2018/2/layout/IconVerticalSolidList"/>
    <dgm:cxn modelId="{CE1661F1-1E2A-4A93-8447-CDA0C8C9B3F5}" type="presParOf" srcId="{96D71B50-8EC2-416B-AE65-45D5B3114986}" destId="{1AA2D17B-F879-4C17-AF18-2387E01E771B}" srcOrd="2" destOrd="0" presId="urn:microsoft.com/office/officeart/2018/2/layout/IconVerticalSolidList"/>
    <dgm:cxn modelId="{D7FC120E-0D3C-4E44-9F95-D13803101815}" type="presParOf" srcId="{96D71B50-8EC2-416B-AE65-45D5B3114986}" destId="{BAE5BBA9-E204-4FC8-BF24-9D86106B504F}" srcOrd="3" destOrd="0" presId="urn:microsoft.com/office/officeart/2018/2/layout/IconVerticalSolidList"/>
    <dgm:cxn modelId="{FAC6314E-AAB7-46B0-916E-152CD2176290}" type="presParOf" srcId="{353FBECF-FFF2-434A-9E8E-19FD07682207}" destId="{692D53F8-70DC-48E8-8745-8C239A3F64D8}" srcOrd="13" destOrd="0" presId="urn:microsoft.com/office/officeart/2018/2/layout/IconVerticalSolidList"/>
    <dgm:cxn modelId="{8A1FB4E0-DD7D-4441-90D8-3F2F7D58AFF2}" type="presParOf" srcId="{353FBECF-FFF2-434A-9E8E-19FD07682207}" destId="{DD505460-D24F-4BCB-93E7-32CDD9A668CC}" srcOrd="14" destOrd="0" presId="urn:microsoft.com/office/officeart/2018/2/layout/IconVerticalSolidList"/>
    <dgm:cxn modelId="{74CFE6B1-E619-4545-9D1C-B82D76AC0EAC}" type="presParOf" srcId="{DD505460-D24F-4BCB-93E7-32CDD9A668CC}" destId="{5CB46BFD-21E2-492C-93CC-BBB5E0AAE21A}" srcOrd="0" destOrd="0" presId="urn:microsoft.com/office/officeart/2018/2/layout/IconVerticalSolidList"/>
    <dgm:cxn modelId="{A7BFDE82-3BBA-4EFE-BF02-ADABA899514E}" type="presParOf" srcId="{DD505460-D24F-4BCB-93E7-32CDD9A668CC}" destId="{F8FA641B-CD62-4139-A451-3636B1D23AAC}" srcOrd="1" destOrd="0" presId="urn:microsoft.com/office/officeart/2018/2/layout/IconVerticalSolidList"/>
    <dgm:cxn modelId="{1ABF2662-BBF9-430E-8092-A71E3688B5E8}" type="presParOf" srcId="{DD505460-D24F-4BCB-93E7-32CDD9A668CC}" destId="{A293DF7A-D1C4-4646-A132-F3F380FBECD3}" srcOrd="2" destOrd="0" presId="urn:microsoft.com/office/officeart/2018/2/layout/IconVerticalSolidList"/>
    <dgm:cxn modelId="{246E0967-E6CF-466E-AA45-C956686010D6}" type="presParOf" srcId="{DD505460-D24F-4BCB-93E7-32CDD9A668CC}" destId="{757356AB-EBAD-4087-A134-00F36DBFD6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2036E5-7B25-430D-BD93-FDB2AEB8F41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DF1B2A3-DCF1-4CDF-823C-81C3D71DED2B}">
      <dgm:prSet custT="1"/>
      <dgm:spPr/>
      <dgm:t>
        <a:bodyPr/>
        <a:lstStyle/>
        <a:p>
          <a:r>
            <a:rPr lang="lt-LT" sz="2000" noProof="0" dirty="0"/>
            <a:t>Išnaša: įterpkite išnašą į dokumentą</a:t>
          </a:r>
        </a:p>
      </dgm:t>
    </dgm:pt>
    <dgm:pt modelId="{76A67105-7D53-4B00-99AE-A6C828307EA6}" type="parTrans" cxnId="{5BB8F140-844D-4E6F-BD7C-B353AC7661F1}">
      <dgm:prSet/>
      <dgm:spPr/>
      <dgm:t>
        <a:bodyPr/>
        <a:lstStyle/>
        <a:p>
          <a:endParaRPr lang="en-US" sz="1600"/>
        </a:p>
      </dgm:t>
    </dgm:pt>
    <dgm:pt modelId="{5D5C9F9A-9DF5-4D74-975A-FB9B76CCC561}" type="sibTrans" cxnId="{5BB8F140-844D-4E6F-BD7C-B353AC7661F1}">
      <dgm:prSet/>
      <dgm:spPr/>
      <dgm:t>
        <a:bodyPr/>
        <a:lstStyle/>
        <a:p>
          <a:endParaRPr lang="en-US" sz="1600"/>
        </a:p>
      </dgm:t>
    </dgm:pt>
    <dgm:pt modelId="{3F0F27EA-3914-484F-B666-F046798A9210}">
      <dgm:prSet custT="1"/>
      <dgm:spPr/>
      <dgm:t>
        <a:bodyPr/>
        <a:lstStyle/>
        <a:p>
          <a:r>
            <a:rPr lang="en-US" sz="2000" dirty="0"/>
            <a:t>Kūriniai: įterpkite iš anksto paruoštus turinio blokus, pvz., šablonus ar rezervuotus vietos ženklus</a:t>
          </a:r>
          <a:endParaRPr lang="en-NL" sz="2000" dirty="0"/>
        </a:p>
      </dgm:t>
    </dgm:pt>
    <dgm:pt modelId="{6D065B8E-421A-4F4E-9887-55B8FD8D28F0}" type="parTrans" cxnId="{B6B08FD5-6B62-4849-A26A-3903FCD1A750}">
      <dgm:prSet/>
      <dgm:spPr/>
      <dgm:t>
        <a:bodyPr/>
        <a:lstStyle/>
        <a:p>
          <a:endParaRPr lang="en-NL"/>
        </a:p>
      </dgm:t>
    </dgm:pt>
    <dgm:pt modelId="{FDCDE4C0-EE53-45F3-9702-0948D485F4BA}" type="sibTrans" cxnId="{B6B08FD5-6B62-4849-A26A-3903FCD1A750}">
      <dgm:prSet/>
      <dgm:spPr/>
      <dgm:t>
        <a:bodyPr/>
        <a:lstStyle/>
        <a:p>
          <a:endParaRPr lang="en-NL"/>
        </a:p>
      </dgm:t>
    </dgm:pt>
    <dgm:pt modelId="{CCE9AABA-262B-4B76-9DA9-CDCCEDE5B0C4}">
      <dgm:prSet custT="1"/>
      <dgm:spPr/>
      <dgm:t>
        <a:bodyPr/>
        <a:lstStyle/>
        <a:p>
          <a:r>
            <a:rPr lang="lt-LT" sz="2000" dirty="0"/>
            <a:t>Specialieji simboliai: pridėkite specialiųjų simbolių, simbolių ir jaustukų, kurių nėra standartinėje klaviatūroje</a:t>
          </a:r>
          <a:endParaRPr lang="en-NL" sz="2000" dirty="0"/>
        </a:p>
      </dgm:t>
    </dgm:pt>
    <dgm:pt modelId="{4C23CEA6-A5B4-4A70-B509-8A35C7034062}" type="parTrans" cxnId="{5AEDA84F-90B7-4AD2-8767-284A99B25C79}">
      <dgm:prSet/>
      <dgm:spPr/>
      <dgm:t>
        <a:bodyPr/>
        <a:lstStyle/>
        <a:p>
          <a:endParaRPr lang="en-NL"/>
        </a:p>
      </dgm:t>
    </dgm:pt>
    <dgm:pt modelId="{8E416F5E-7CBC-4565-A102-9739E8D13BEE}" type="sibTrans" cxnId="{5AEDA84F-90B7-4AD2-8767-284A99B25C79}">
      <dgm:prSet/>
      <dgm:spPr/>
      <dgm:t>
        <a:bodyPr/>
        <a:lstStyle/>
        <a:p>
          <a:endParaRPr lang="en-NL"/>
        </a:p>
      </dgm:t>
    </dgm:pt>
    <dgm:pt modelId="{3A632F11-75DC-423B-BB1E-D990CF9F6FFB}">
      <dgm:prSet custT="1"/>
      <dgm:spPr/>
      <dgm:t>
        <a:bodyPr/>
        <a:lstStyle/>
        <a:p>
          <a:r>
            <a:rPr lang="lt-LT" sz="2000" dirty="0"/>
            <a:t>Įterpti lygtį: įterpkite matematines lygtis naudodami integruotą lygčių rengyklę</a:t>
          </a:r>
          <a:endParaRPr lang="en-NL" sz="2000" dirty="0"/>
        </a:p>
      </dgm:t>
    </dgm:pt>
    <dgm:pt modelId="{199B69D1-61BB-4148-813C-917600239A2A}" type="parTrans" cxnId="{E05231A6-D8A4-4FCE-82C8-0EC70611B970}">
      <dgm:prSet/>
      <dgm:spPr/>
      <dgm:t>
        <a:bodyPr/>
        <a:lstStyle/>
        <a:p>
          <a:endParaRPr lang="en-NL"/>
        </a:p>
      </dgm:t>
    </dgm:pt>
    <dgm:pt modelId="{134053F9-AE91-484B-9BFF-9CAD1A56D40D}" type="sibTrans" cxnId="{E05231A6-D8A4-4FCE-82C8-0EC70611B970}">
      <dgm:prSet/>
      <dgm:spPr/>
      <dgm:t>
        <a:bodyPr/>
        <a:lstStyle/>
        <a:p>
          <a:endParaRPr lang="en-NL"/>
        </a:p>
      </dgm:t>
    </dgm:pt>
    <dgm:pt modelId="{927D0EDE-4670-48C0-A7FF-84E6C0ECE809}">
      <dgm:prSet custT="1"/>
      <dgm:spPr/>
      <dgm:t>
        <a:bodyPr/>
        <a:lstStyle/>
        <a:p>
          <a:r>
            <a:rPr lang="lt-LT" sz="2000" dirty="0"/>
            <a:t>Vandens ženklas: pridėkite vandens ženklą prie dokumento puslapių fono</a:t>
          </a:r>
          <a:endParaRPr lang="en-NL" sz="2000" dirty="0"/>
        </a:p>
      </dgm:t>
    </dgm:pt>
    <dgm:pt modelId="{C62E9DB2-4C5A-44B2-B75A-D436733AA552}" type="parTrans" cxnId="{8DB02586-4152-4127-99DA-FF642ACD9851}">
      <dgm:prSet/>
      <dgm:spPr/>
      <dgm:t>
        <a:bodyPr/>
        <a:lstStyle/>
        <a:p>
          <a:endParaRPr lang="en-NL"/>
        </a:p>
      </dgm:t>
    </dgm:pt>
    <dgm:pt modelId="{2317F6B5-F65C-45B2-9E99-C1E9BE1774BD}" type="sibTrans" cxnId="{8DB02586-4152-4127-99DA-FF642ACD9851}">
      <dgm:prSet/>
      <dgm:spPr/>
      <dgm:t>
        <a:bodyPr/>
        <a:lstStyle/>
        <a:p>
          <a:endParaRPr lang="en-NL"/>
        </a:p>
      </dgm:t>
    </dgm:pt>
    <dgm:pt modelId="{A5951BCD-BDDC-4D14-A564-8528DD54DAD6}">
      <dgm:prSet custT="1"/>
      <dgm:spPr/>
      <dgm:t>
        <a:bodyPr/>
        <a:lstStyle/>
        <a:p>
          <a:r>
            <a:rPr lang="lt-LT" sz="2000" dirty="0"/>
            <a:t>Antraštės ir poraštės: įterpkite arba redaguokite dokumento antraštes ir poraštes</a:t>
          </a:r>
          <a:endParaRPr lang="en-NL" sz="2000" dirty="0"/>
        </a:p>
      </dgm:t>
    </dgm:pt>
    <dgm:pt modelId="{9731BBCF-8B98-4E59-A317-86FDC5518BA3}" type="parTrans" cxnId="{56ADCC4F-15D9-4472-824F-DA8143626611}">
      <dgm:prSet/>
      <dgm:spPr/>
      <dgm:t>
        <a:bodyPr/>
        <a:lstStyle/>
        <a:p>
          <a:endParaRPr lang="en-NL"/>
        </a:p>
      </dgm:t>
    </dgm:pt>
    <dgm:pt modelId="{6FCDAA42-1BA3-4F02-8289-5283094C90BA}" type="sibTrans" cxnId="{56ADCC4F-15D9-4472-824F-DA8143626611}">
      <dgm:prSet/>
      <dgm:spPr/>
      <dgm:t>
        <a:bodyPr/>
        <a:lstStyle/>
        <a:p>
          <a:endParaRPr lang="en-NL"/>
        </a:p>
      </dgm:t>
    </dgm:pt>
    <dgm:pt modelId="{224A4CA4-72F0-49D3-9338-F690F371857D}">
      <dgm:prSet custT="1"/>
      <dgm:spPr/>
      <dgm:t>
        <a:bodyPr/>
        <a:lstStyle/>
        <a:p>
          <a:r>
            <a:rPr lang="lt-LT" sz="2000" dirty="0"/>
            <a:t>Puslapių numeriai: įterpkite įvairių formatų ir pozicijų puslapių numerius</a:t>
          </a:r>
          <a:endParaRPr lang="en-NL" sz="2000" dirty="0"/>
        </a:p>
      </dgm:t>
    </dgm:pt>
    <dgm:pt modelId="{410B67F5-A1EF-4881-A3D3-267650D9E9D4}" type="parTrans" cxnId="{E18081AF-4203-4AA4-95EB-34A7807204FB}">
      <dgm:prSet/>
      <dgm:spPr/>
      <dgm:t>
        <a:bodyPr/>
        <a:lstStyle/>
        <a:p>
          <a:endParaRPr lang="en-NL"/>
        </a:p>
      </dgm:t>
    </dgm:pt>
    <dgm:pt modelId="{B1AD90B9-2872-4392-9EC7-5616DF476938}" type="sibTrans" cxnId="{E18081AF-4203-4AA4-95EB-34A7807204FB}">
      <dgm:prSet/>
      <dgm:spPr/>
      <dgm:t>
        <a:bodyPr/>
        <a:lstStyle/>
        <a:p>
          <a:endParaRPr lang="en-NL"/>
        </a:p>
      </dgm:t>
    </dgm:pt>
    <dgm:pt modelId="{962FAF3E-ACE1-4556-9CFB-1356CC4F11F1}">
      <dgm:prSet custT="1"/>
      <dgm:spPr/>
      <dgm:t>
        <a:bodyPr/>
        <a:lstStyle/>
        <a:p>
          <a:r>
            <a:rPr lang="lt-LT" sz="2000" dirty="0"/>
            <a:t>Pertrauka: įterpkite įvairių tipų lūžius, pvz., puslapių, skyrių ar stulpelių lūžius</a:t>
          </a:r>
          <a:endParaRPr lang="en-NL" sz="2000" dirty="0"/>
        </a:p>
      </dgm:t>
    </dgm:pt>
    <dgm:pt modelId="{B5A8B585-91CE-4871-A1C3-DF4C9892FC20}" type="parTrans" cxnId="{F3B89F01-7058-41D7-A308-1E5C6C1EC06D}">
      <dgm:prSet/>
      <dgm:spPr/>
      <dgm:t>
        <a:bodyPr/>
        <a:lstStyle/>
        <a:p>
          <a:endParaRPr lang="en-NL"/>
        </a:p>
      </dgm:t>
    </dgm:pt>
    <dgm:pt modelId="{9BD6A05B-88BE-4357-9402-05100BF6FA82}" type="sibTrans" cxnId="{F3B89F01-7058-41D7-A308-1E5C6C1EC06D}">
      <dgm:prSet/>
      <dgm:spPr/>
      <dgm:t>
        <a:bodyPr/>
        <a:lstStyle/>
        <a:p>
          <a:endParaRPr lang="en-NL"/>
        </a:p>
      </dgm:t>
    </dgm:pt>
    <dgm:pt modelId="{F1AAE017-FA6B-4535-A2ED-EE1EC62201F0}">
      <dgm:prSet custT="1"/>
      <dgm:spPr/>
      <dgm:t>
        <a:bodyPr/>
        <a:lstStyle/>
        <a:p>
          <a:r>
            <a:rPr lang="lt-LT" sz="2000" dirty="0"/>
            <a:t>Nuoroda: pridėkite hipersaitus prie savo dokumento</a:t>
          </a:r>
          <a:endParaRPr lang="en-NL" sz="2000" dirty="0"/>
        </a:p>
      </dgm:t>
    </dgm:pt>
    <dgm:pt modelId="{FB050B0A-C092-4A6D-AB0E-68B94C2F145B}" type="parTrans" cxnId="{A58C9F00-CD8D-4FE3-988D-082AC7A0D25F}">
      <dgm:prSet/>
      <dgm:spPr/>
      <dgm:t>
        <a:bodyPr/>
        <a:lstStyle/>
        <a:p>
          <a:endParaRPr lang="en-NL"/>
        </a:p>
      </dgm:t>
    </dgm:pt>
    <dgm:pt modelId="{3AE11863-F736-4B71-981A-A816E2A0FF0C}" type="sibTrans" cxnId="{A58C9F00-CD8D-4FE3-988D-082AC7A0D25F}">
      <dgm:prSet/>
      <dgm:spPr/>
      <dgm:t>
        <a:bodyPr/>
        <a:lstStyle/>
        <a:p>
          <a:endParaRPr lang="en-NL"/>
        </a:p>
      </dgm:t>
    </dgm:pt>
    <dgm:pt modelId="{65052067-4B81-45DE-8FFB-54F6C0A6707B}" type="pres">
      <dgm:prSet presAssocID="{DF2036E5-7B25-430D-BD93-FDB2AEB8F417}" presName="vert0" presStyleCnt="0">
        <dgm:presLayoutVars>
          <dgm:dir/>
          <dgm:animOne val="branch"/>
          <dgm:animLvl val="lvl"/>
        </dgm:presLayoutVars>
      </dgm:prSet>
      <dgm:spPr/>
    </dgm:pt>
    <dgm:pt modelId="{19782673-9454-4BCE-A72E-D1F3A2E2AE7F}" type="pres">
      <dgm:prSet presAssocID="{8DF1B2A3-DCF1-4CDF-823C-81C3D71DED2B}" presName="thickLine" presStyleLbl="alignNode1" presStyleIdx="0" presStyleCnt="9"/>
      <dgm:spPr/>
    </dgm:pt>
    <dgm:pt modelId="{013ABEB3-5CD4-4CEB-8D33-87821001D24E}" type="pres">
      <dgm:prSet presAssocID="{8DF1B2A3-DCF1-4CDF-823C-81C3D71DED2B}" presName="horz1" presStyleCnt="0"/>
      <dgm:spPr/>
    </dgm:pt>
    <dgm:pt modelId="{A3748FC4-AF49-4454-9188-F6AD9398AF85}" type="pres">
      <dgm:prSet presAssocID="{8DF1B2A3-DCF1-4CDF-823C-81C3D71DED2B}" presName="tx1" presStyleLbl="revTx" presStyleIdx="0" presStyleCnt="9"/>
      <dgm:spPr/>
    </dgm:pt>
    <dgm:pt modelId="{8D49FE19-AFE4-42B8-AD6C-DAFCB497EABF}" type="pres">
      <dgm:prSet presAssocID="{8DF1B2A3-DCF1-4CDF-823C-81C3D71DED2B}" presName="vert1" presStyleCnt="0"/>
      <dgm:spPr/>
    </dgm:pt>
    <dgm:pt modelId="{D4324DFE-6CDD-492B-8AE2-0F2D65732E97}" type="pres">
      <dgm:prSet presAssocID="{3F0F27EA-3914-484F-B666-F046798A9210}" presName="thickLine" presStyleLbl="alignNode1" presStyleIdx="1" presStyleCnt="9"/>
      <dgm:spPr/>
    </dgm:pt>
    <dgm:pt modelId="{00E1B1FB-214D-4A81-BE47-EBB3868C7903}" type="pres">
      <dgm:prSet presAssocID="{3F0F27EA-3914-484F-B666-F046798A9210}" presName="horz1" presStyleCnt="0"/>
      <dgm:spPr/>
    </dgm:pt>
    <dgm:pt modelId="{CAEB6AB8-2998-4D36-9F85-A3408C8BCFFC}" type="pres">
      <dgm:prSet presAssocID="{3F0F27EA-3914-484F-B666-F046798A9210}" presName="tx1" presStyleLbl="revTx" presStyleIdx="1" presStyleCnt="9"/>
      <dgm:spPr/>
    </dgm:pt>
    <dgm:pt modelId="{1B1649CA-9C5B-416D-B4AE-EF0B73F2E3A3}" type="pres">
      <dgm:prSet presAssocID="{3F0F27EA-3914-484F-B666-F046798A9210}" presName="vert1" presStyleCnt="0"/>
      <dgm:spPr/>
    </dgm:pt>
    <dgm:pt modelId="{FDE55FCD-5BF9-4741-AC96-B540563D5B3F}" type="pres">
      <dgm:prSet presAssocID="{CCE9AABA-262B-4B76-9DA9-CDCCEDE5B0C4}" presName="thickLine" presStyleLbl="alignNode1" presStyleIdx="2" presStyleCnt="9"/>
      <dgm:spPr/>
    </dgm:pt>
    <dgm:pt modelId="{0755733C-BE32-4938-BD77-1F60FF0EFAF9}" type="pres">
      <dgm:prSet presAssocID="{CCE9AABA-262B-4B76-9DA9-CDCCEDE5B0C4}" presName="horz1" presStyleCnt="0"/>
      <dgm:spPr/>
    </dgm:pt>
    <dgm:pt modelId="{DA325348-0928-43FD-A544-1AC7853619BF}" type="pres">
      <dgm:prSet presAssocID="{CCE9AABA-262B-4B76-9DA9-CDCCEDE5B0C4}" presName="tx1" presStyleLbl="revTx" presStyleIdx="2" presStyleCnt="9"/>
      <dgm:spPr/>
    </dgm:pt>
    <dgm:pt modelId="{24421E26-3E62-4F24-A001-E0D89A5F68C8}" type="pres">
      <dgm:prSet presAssocID="{CCE9AABA-262B-4B76-9DA9-CDCCEDE5B0C4}" presName="vert1" presStyleCnt="0"/>
      <dgm:spPr/>
    </dgm:pt>
    <dgm:pt modelId="{9D4CA3CA-A5F5-41F6-A897-3EB9E41A0C25}" type="pres">
      <dgm:prSet presAssocID="{3A632F11-75DC-423B-BB1E-D990CF9F6FFB}" presName="thickLine" presStyleLbl="alignNode1" presStyleIdx="3" presStyleCnt="9"/>
      <dgm:spPr/>
    </dgm:pt>
    <dgm:pt modelId="{64820297-1A95-46FB-9A76-B7841F7EC05C}" type="pres">
      <dgm:prSet presAssocID="{3A632F11-75DC-423B-BB1E-D990CF9F6FFB}" presName="horz1" presStyleCnt="0"/>
      <dgm:spPr/>
    </dgm:pt>
    <dgm:pt modelId="{11C52743-BFFD-4520-9398-F601E4B48B88}" type="pres">
      <dgm:prSet presAssocID="{3A632F11-75DC-423B-BB1E-D990CF9F6FFB}" presName="tx1" presStyleLbl="revTx" presStyleIdx="3" presStyleCnt="9"/>
      <dgm:spPr/>
    </dgm:pt>
    <dgm:pt modelId="{1F49C2E6-A0C1-4D7A-A4C3-1B2B981954EE}" type="pres">
      <dgm:prSet presAssocID="{3A632F11-75DC-423B-BB1E-D990CF9F6FFB}" presName="vert1" presStyleCnt="0"/>
      <dgm:spPr/>
    </dgm:pt>
    <dgm:pt modelId="{C4103734-9610-40AE-82E3-FCD56A0F3FEC}" type="pres">
      <dgm:prSet presAssocID="{927D0EDE-4670-48C0-A7FF-84E6C0ECE809}" presName="thickLine" presStyleLbl="alignNode1" presStyleIdx="4" presStyleCnt="9"/>
      <dgm:spPr/>
    </dgm:pt>
    <dgm:pt modelId="{C2A44AA8-718D-4955-895C-FEFA24F795B7}" type="pres">
      <dgm:prSet presAssocID="{927D0EDE-4670-48C0-A7FF-84E6C0ECE809}" presName="horz1" presStyleCnt="0"/>
      <dgm:spPr/>
    </dgm:pt>
    <dgm:pt modelId="{ACB8450A-3667-488E-81DB-37118C3A7F08}" type="pres">
      <dgm:prSet presAssocID="{927D0EDE-4670-48C0-A7FF-84E6C0ECE809}" presName="tx1" presStyleLbl="revTx" presStyleIdx="4" presStyleCnt="9"/>
      <dgm:spPr/>
    </dgm:pt>
    <dgm:pt modelId="{4DAB6AAE-FF56-4EA2-84EA-BB60A59C4457}" type="pres">
      <dgm:prSet presAssocID="{927D0EDE-4670-48C0-A7FF-84E6C0ECE809}" presName="vert1" presStyleCnt="0"/>
      <dgm:spPr/>
    </dgm:pt>
    <dgm:pt modelId="{BD4570E5-A761-4833-B925-866471755303}" type="pres">
      <dgm:prSet presAssocID="{A5951BCD-BDDC-4D14-A564-8528DD54DAD6}" presName="thickLine" presStyleLbl="alignNode1" presStyleIdx="5" presStyleCnt="9"/>
      <dgm:spPr/>
    </dgm:pt>
    <dgm:pt modelId="{A66BD667-9113-4734-8B66-855A33066E2F}" type="pres">
      <dgm:prSet presAssocID="{A5951BCD-BDDC-4D14-A564-8528DD54DAD6}" presName="horz1" presStyleCnt="0"/>
      <dgm:spPr/>
    </dgm:pt>
    <dgm:pt modelId="{F46E6E03-BD1C-4C48-882C-6D6B1A389942}" type="pres">
      <dgm:prSet presAssocID="{A5951BCD-BDDC-4D14-A564-8528DD54DAD6}" presName="tx1" presStyleLbl="revTx" presStyleIdx="5" presStyleCnt="9"/>
      <dgm:spPr/>
    </dgm:pt>
    <dgm:pt modelId="{FED8B678-E983-4D93-99E1-9972A6D36937}" type="pres">
      <dgm:prSet presAssocID="{A5951BCD-BDDC-4D14-A564-8528DD54DAD6}" presName="vert1" presStyleCnt="0"/>
      <dgm:spPr/>
    </dgm:pt>
    <dgm:pt modelId="{2290D0CF-4563-41CD-8AB2-538C797D4164}" type="pres">
      <dgm:prSet presAssocID="{224A4CA4-72F0-49D3-9338-F690F371857D}" presName="thickLine" presStyleLbl="alignNode1" presStyleIdx="6" presStyleCnt="9"/>
      <dgm:spPr/>
    </dgm:pt>
    <dgm:pt modelId="{5EE1F480-1EB0-47D0-B9BB-4CFB878A9090}" type="pres">
      <dgm:prSet presAssocID="{224A4CA4-72F0-49D3-9338-F690F371857D}" presName="horz1" presStyleCnt="0"/>
      <dgm:spPr/>
    </dgm:pt>
    <dgm:pt modelId="{A022967B-3F18-4313-B3B2-B0D60A5D2732}" type="pres">
      <dgm:prSet presAssocID="{224A4CA4-72F0-49D3-9338-F690F371857D}" presName="tx1" presStyleLbl="revTx" presStyleIdx="6" presStyleCnt="9"/>
      <dgm:spPr/>
    </dgm:pt>
    <dgm:pt modelId="{1A44ECCD-A614-4737-81E7-AB8D39E7A80E}" type="pres">
      <dgm:prSet presAssocID="{224A4CA4-72F0-49D3-9338-F690F371857D}" presName="vert1" presStyleCnt="0"/>
      <dgm:spPr/>
    </dgm:pt>
    <dgm:pt modelId="{70BBCEB0-D299-4BCE-AAD7-FC75A22CD2C7}" type="pres">
      <dgm:prSet presAssocID="{962FAF3E-ACE1-4556-9CFB-1356CC4F11F1}" presName="thickLine" presStyleLbl="alignNode1" presStyleIdx="7" presStyleCnt="9"/>
      <dgm:spPr/>
    </dgm:pt>
    <dgm:pt modelId="{32C3D92D-67D1-46B7-A0CE-994191D373F2}" type="pres">
      <dgm:prSet presAssocID="{962FAF3E-ACE1-4556-9CFB-1356CC4F11F1}" presName="horz1" presStyleCnt="0"/>
      <dgm:spPr/>
    </dgm:pt>
    <dgm:pt modelId="{22257454-DEAB-49C5-B5F8-441EBEF34FD6}" type="pres">
      <dgm:prSet presAssocID="{962FAF3E-ACE1-4556-9CFB-1356CC4F11F1}" presName="tx1" presStyleLbl="revTx" presStyleIdx="7" presStyleCnt="9"/>
      <dgm:spPr/>
    </dgm:pt>
    <dgm:pt modelId="{A5B99C40-0BFD-4F96-A5F8-B037A474CF5F}" type="pres">
      <dgm:prSet presAssocID="{962FAF3E-ACE1-4556-9CFB-1356CC4F11F1}" presName="vert1" presStyleCnt="0"/>
      <dgm:spPr/>
    </dgm:pt>
    <dgm:pt modelId="{5318CE32-4E87-49E3-B35C-5E3459D1C942}" type="pres">
      <dgm:prSet presAssocID="{F1AAE017-FA6B-4535-A2ED-EE1EC62201F0}" presName="thickLine" presStyleLbl="alignNode1" presStyleIdx="8" presStyleCnt="9"/>
      <dgm:spPr/>
    </dgm:pt>
    <dgm:pt modelId="{367009DA-843E-4FFE-91A5-49FE2C9CC529}" type="pres">
      <dgm:prSet presAssocID="{F1AAE017-FA6B-4535-A2ED-EE1EC62201F0}" presName="horz1" presStyleCnt="0"/>
      <dgm:spPr/>
    </dgm:pt>
    <dgm:pt modelId="{98E16183-E368-4DE2-8878-798894A519D4}" type="pres">
      <dgm:prSet presAssocID="{F1AAE017-FA6B-4535-A2ED-EE1EC62201F0}" presName="tx1" presStyleLbl="revTx" presStyleIdx="8" presStyleCnt="9"/>
      <dgm:spPr/>
    </dgm:pt>
    <dgm:pt modelId="{751A8DF7-2283-47DB-8D76-B1A66041B9F1}" type="pres">
      <dgm:prSet presAssocID="{F1AAE017-FA6B-4535-A2ED-EE1EC62201F0}" presName="vert1" presStyleCnt="0"/>
      <dgm:spPr/>
    </dgm:pt>
  </dgm:ptLst>
  <dgm:cxnLst>
    <dgm:cxn modelId="{A58C9F00-CD8D-4FE3-988D-082AC7A0D25F}" srcId="{DF2036E5-7B25-430D-BD93-FDB2AEB8F417}" destId="{F1AAE017-FA6B-4535-A2ED-EE1EC62201F0}" srcOrd="8" destOrd="0" parTransId="{FB050B0A-C092-4A6D-AB0E-68B94C2F145B}" sibTransId="{3AE11863-F736-4B71-981A-A816E2A0FF0C}"/>
    <dgm:cxn modelId="{F3B89F01-7058-41D7-A308-1E5C6C1EC06D}" srcId="{DF2036E5-7B25-430D-BD93-FDB2AEB8F417}" destId="{962FAF3E-ACE1-4556-9CFB-1356CC4F11F1}" srcOrd="7" destOrd="0" parTransId="{B5A8B585-91CE-4871-A1C3-DF4C9892FC20}" sibTransId="{9BD6A05B-88BE-4357-9402-05100BF6FA82}"/>
    <dgm:cxn modelId="{9DD3D10D-DDC9-432D-980C-9DF455FB6D78}" type="presOf" srcId="{F1AAE017-FA6B-4535-A2ED-EE1EC62201F0}" destId="{98E16183-E368-4DE2-8878-798894A519D4}" srcOrd="0" destOrd="0" presId="urn:microsoft.com/office/officeart/2008/layout/LinedList"/>
    <dgm:cxn modelId="{43035F15-3E5F-4B43-B7E1-92C6853B5F6E}" type="presOf" srcId="{3A632F11-75DC-423B-BB1E-D990CF9F6FFB}" destId="{11C52743-BFFD-4520-9398-F601E4B48B88}" srcOrd="0" destOrd="0" presId="urn:microsoft.com/office/officeart/2008/layout/LinedList"/>
    <dgm:cxn modelId="{4318AF2C-9D3A-4A00-871F-0F33DF2C9F18}" type="presOf" srcId="{962FAF3E-ACE1-4556-9CFB-1356CC4F11F1}" destId="{22257454-DEAB-49C5-B5F8-441EBEF34FD6}" srcOrd="0" destOrd="0" presId="urn:microsoft.com/office/officeart/2008/layout/LinedList"/>
    <dgm:cxn modelId="{5BB8F140-844D-4E6F-BD7C-B353AC7661F1}" srcId="{DF2036E5-7B25-430D-BD93-FDB2AEB8F417}" destId="{8DF1B2A3-DCF1-4CDF-823C-81C3D71DED2B}" srcOrd="0" destOrd="0" parTransId="{76A67105-7D53-4B00-99AE-A6C828307EA6}" sibTransId="{5D5C9F9A-9DF5-4D74-975A-FB9B76CCC561}"/>
    <dgm:cxn modelId="{5AEDA84F-90B7-4AD2-8767-284A99B25C79}" srcId="{DF2036E5-7B25-430D-BD93-FDB2AEB8F417}" destId="{CCE9AABA-262B-4B76-9DA9-CDCCEDE5B0C4}" srcOrd="2" destOrd="0" parTransId="{4C23CEA6-A5B4-4A70-B509-8A35C7034062}" sibTransId="{8E416F5E-7CBC-4565-A102-9739E8D13BEE}"/>
    <dgm:cxn modelId="{56ADCC4F-15D9-4472-824F-DA8143626611}" srcId="{DF2036E5-7B25-430D-BD93-FDB2AEB8F417}" destId="{A5951BCD-BDDC-4D14-A564-8528DD54DAD6}" srcOrd="5" destOrd="0" parTransId="{9731BBCF-8B98-4E59-A317-86FDC5518BA3}" sibTransId="{6FCDAA42-1BA3-4F02-8289-5283094C90BA}"/>
    <dgm:cxn modelId="{A240FE85-5A0D-406F-B40E-A61F320F6442}" type="presOf" srcId="{DF2036E5-7B25-430D-BD93-FDB2AEB8F417}" destId="{65052067-4B81-45DE-8FFB-54F6C0A6707B}" srcOrd="0" destOrd="0" presId="urn:microsoft.com/office/officeart/2008/layout/LinedList"/>
    <dgm:cxn modelId="{8DB02586-4152-4127-99DA-FF642ACD9851}" srcId="{DF2036E5-7B25-430D-BD93-FDB2AEB8F417}" destId="{927D0EDE-4670-48C0-A7FF-84E6C0ECE809}" srcOrd="4" destOrd="0" parTransId="{C62E9DB2-4C5A-44B2-B75A-D436733AA552}" sibTransId="{2317F6B5-F65C-45B2-9E99-C1E9BE1774BD}"/>
    <dgm:cxn modelId="{5D9BD788-9F59-44CE-9F03-925AC96AD21C}" type="presOf" srcId="{8DF1B2A3-DCF1-4CDF-823C-81C3D71DED2B}" destId="{A3748FC4-AF49-4454-9188-F6AD9398AF85}" srcOrd="0" destOrd="0" presId="urn:microsoft.com/office/officeart/2008/layout/LinedList"/>
    <dgm:cxn modelId="{13769189-BF37-49D9-A2A3-D3FAB69C1370}" type="presOf" srcId="{CCE9AABA-262B-4B76-9DA9-CDCCEDE5B0C4}" destId="{DA325348-0928-43FD-A544-1AC7853619BF}" srcOrd="0" destOrd="0" presId="urn:microsoft.com/office/officeart/2008/layout/LinedList"/>
    <dgm:cxn modelId="{A8F4E08C-EA09-40BC-B19E-D3BD5501217E}" type="presOf" srcId="{224A4CA4-72F0-49D3-9338-F690F371857D}" destId="{A022967B-3F18-4313-B3B2-B0D60A5D2732}" srcOrd="0" destOrd="0" presId="urn:microsoft.com/office/officeart/2008/layout/LinedList"/>
    <dgm:cxn modelId="{795356A4-3C8B-4E3A-964D-C75B1DCA4369}" type="presOf" srcId="{927D0EDE-4670-48C0-A7FF-84E6C0ECE809}" destId="{ACB8450A-3667-488E-81DB-37118C3A7F08}" srcOrd="0" destOrd="0" presId="urn:microsoft.com/office/officeart/2008/layout/LinedList"/>
    <dgm:cxn modelId="{D31010A6-EAE5-45D9-BC9F-C311E7366175}" type="presOf" srcId="{A5951BCD-BDDC-4D14-A564-8528DD54DAD6}" destId="{F46E6E03-BD1C-4C48-882C-6D6B1A389942}" srcOrd="0" destOrd="0" presId="urn:microsoft.com/office/officeart/2008/layout/LinedList"/>
    <dgm:cxn modelId="{E05231A6-D8A4-4FCE-82C8-0EC70611B970}" srcId="{DF2036E5-7B25-430D-BD93-FDB2AEB8F417}" destId="{3A632F11-75DC-423B-BB1E-D990CF9F6FFB}" srcOrd="3" destOrd="0" parTransId="{199B69D1-61BB-4148-813C-917600239A2A}" sibTransId="{134053F9-AE91-484B-9BFF-9CAD1A56D40D}"/>
    <dgm:cxn modelId="{E18081AF-4203-4AA4-95EB-34A7807204FB}" srcId="{DF2036E5-7B25-430D-BD93-FDB2AEB8F417}" destId="{224A4CA4-72F0-49D3-9338-F690F371857D}" srcOrd="6" destOrd="0" parTransId="{410B67F5-A1EF-4881-A3D3-267650D9E9D4}" sibTransId="{B1AD90B9-2872-4392-9EC7-5616DF476938}"/>
    <dgm:cxn modelId="{B6B08FD5-6B62-4849-A26A-3903FCD1A750}" srcId="{DF2036E5-7B25-430D-BD93-FDB2AEB8F417}" destId="{3F0F27EA-3914-484F-B666-F046798A9210}" srcOrd="1" destOrd="0" parTransId="{6D065B8E-421A-4F4E-9887-55B8FD8D28F0}" sibTransId="{FDCDE4C0-EE53-45F3-9702-0948D485F4BA}"/>
    <dgm:cxn modelId="{617BF3D8-C29B-4028-B92E-D99E2481AC94}" type="presOf" srcId="{3F0F27EA-3914-484F-B666-F046798A9210}" destId="{CAEB6AB8-2998-4D36-9F85-A3408C8BCFFC}" srcOrd="0" destOrd="0" presId="urn:microsoft.com/office/officeart/2008/layout/LinedList"/>
    <dgm:cxn modelId="{80C74649-5AC6-42F9-869D-518456628DDF}" type="presParOf" srcId="{65052067-4B81-45DE-8FFB-54F6C0A6707B}" destId="{19782673-9454-4BCE-A72E-D1F3A2E2AE7F}" srcOrd="0" destOrd="0" presId="urn:microsoft.com/office/officeart/2008/layout/LinedList"/>
    <dgm:cxn modelId="{F525FB47-338C-42F7-AF37-EBF7F43F219B}" type="presParOf" srcId="{65052067-4B81-45DE-8FFB-54F6C0A6707B}" destId="{013ABEB3-5CD4-4CEB-8D33-87821001D24E}" srcOrd="1" destOrd="0" presId="urn:microsoft.com/office/officeart/2008/layout/LinedList"/>
    <dgm:cxn modelId="{B8864D1E-ED24-4FDC-85F3-558CF0B36325}" type="presParOf" srcId="{013ABEB3-5CD4-4CEB-8D33-87821001D24E}" destId="{A3748FC4-AF49-4454-9188-F6AD9398AF85}" srcOrd="0" destOrd="0" presId="urn:microsoft.com/office/officeart/2008/layout/LinedList"/>
    <dgm:cxn modelId="{6156F566-467B-4CF9-A5A8-3FF4D050797F}" type="presParOf" srcId="{013ABEB3-5CD4-4CEB-8D33-87821001D24E}" destId="{8D49FE19-AFE4-42B8-AD6C-DAFCB497EABF}" srcOrd="1" destOrd="0" presId="urn:microsoft.com/office/officeart/2008/layout/LinedList"/>
    <dgm:cxn modelId="{DBB684C1-6899-44FF-88C3-28847722FEBA}" type="presParOf" srcId="{65052067-4B81-45DE-8FFB-54F6C0A6707B}" destId="{D4324DFE-6CDD-492B-8AE2-0F2D65732E97}" srcOrd="2" destOrd="0" presId="urn:microsoft.com/office/officeart/2008/layout/LinedList"/>
    <dgm:cxn modelId="{1D41934E-91B5-4680-9C33-6DCC87234260}" type="presParOf" srcId="{65052067-4B81-45DE-8FFB-54F6C0A6707B}" destId="{00E1B1FB-214D-4A81-BE47-EBB3868C7903}" srcOrd="3" destOrd="0" presId="urn:microsoft.com/office/officeart/2008/layout/LinedList"/>
    <dgm:cxn modelId="{2635D8F1-CC5B-4BBA-A174-1592E1FB4700}" type="presParOf" srcId="{00E1B1FB-214D-4A81-BE47-EBB3868C7903}" destId="{CAEB6AB8-2998-4D36-9F85-A3408C8BCFFC}" srcOrd="0" destOrd="0" presId="urn:microsoft.com/office/officeart/2008/layout/LinedList"/>
    <dgm:cxn modelId="{970108ED-11C3-45B8-8657-0E0655AE6B2B}" type="presParOf" srcId="{00E1B1FB-214D-4A81-BE47-EBB3868C7903}" destId="{1B1649CA-9C5B-416D-B4AE-EF0B73F2E3A3}" srcOrd="1" destOrd="0" presId="urn:microsoft.com/office/officeart/2008/layout/LinedList"/>
    <dgm:cxn modelId="{2667E327-F92D-4309-90FF-6B533740F970}" type="presParOf" srcId="{65052067-4B81-45DE-8FFB-54F6C0A6707B}" destId="{FDE55FCD-5BF9-4741-AC96-B540563D5B3F}" srcOrd="4" destOrd="0" presId="urn:microsoft.com/office/officeart/2008/layout/LinedList"/>
    <dgm:cxn modelId="{2E8FECF1-8920-467E-B112-F6171C086F74}" type="presParOf" srcId="{65052067-4B81-45DE-8FFB-54F6C0A6707B}" destId="{0755733C-BE32-4938-BD77-1F60FF0EFAF9}" srcOrd="5" destOrd="0" presId="urn:microsoft.com/office/officeart/2008/layout/LinedList"/>
    <dgm:cxn modelId="{65C60AAA-DE7A-4DA2-9FA8-541DE6E1AB59}" type="presParOf" srcId="{0755733C-BE32-4938-BD77-1F60FF0EFAF9}" destId="{DA325348-0928-43FD-A544-1AC7853619BF}" srcOrd="0" destOrd="0" presId="urn:microsoft.com/office/officeart/2008/layout/LinedList"/>
    <dgm:cxn modelId="{A8AA57A9-794A-43BB-ADA4-809DB457C7C1}" type="presParOf" srcId="{0755733C-BE32-4938-BD77-1F60FF0EFAF9}" destId="{24421E26-3E62-4F24-A001-E0D89A5F68C8}" srcOrd="1" destOrd="0" presId="urn:microsoft.com/office/officeart/2008/layout/LinedList"/>
    <dgm:cxn modelId="{C98D4434-A6D4-40F3-BDD1-B96A9C5E4C28}" type="presParOf" srcId="{65052067-4B81-45DE-8FFB-54F6C0A6707B}" destId="{9D4CA3CA-A5F5-41F6-A897-3EB9E41A0C25}" srcOrd="6" destOrd="0" presId="urn:microsoft.com/office/officeart/2008/layout/LinedList"/>
    <dgm:cxn modelId="{2DA2153C-0D6B-4D65-BDC1-0A423DA2F3E6}" type="presParOf" srcId="{65052067-4B81-45DE-8FFB-54F6C0A6707B}" destId="{64820297-1A95-46FB-9A76-B7841F7EC05C}" srcOrd="7" destOrd="0" presId="urn:microsoft.com/office/officeart/2008/layout/LinedList"/>
    <dgm:cxn modelId="{CC61FECD-2171-47C7-AD3A-8F13C850336F}" type="presParOf" srcId="{64820297-1A95-46FB-9A76-B7841F7EC05C}" destId="{11C52743-BFFD-4520-9398-F601E4B48B88}" srcOrd="0" destOrd="0" presId="urn:microsoft.com/office/officeart/2008/layout/LinedList"/>
    <dgm:cxn modelId="{A9646C47-AEE5-43DF-91C5-8C0CED9860D1}" type="presParOf" srcId="{64820297-1A95-46FB-9A76-B7841F7EC05C}" destId="{1F49C2E6-A0C1-4D7A-A4C3-1B2B981954EE}" srcOrd="1" destOrd="0" presId="urn:microsoft.com/office/officeart/2008/layout/LinedList"/>
    <dgm:cxn modelId="{6C79B56F-50E6-415C-8573-A3DEEBCC1A25}" type="presParOf" srcId="{65052067-4B81-45DE-8FFB-54F6C0A6707B}" destId="{C4103734-9610-40AE-82E3-FCD56A0F3FEC}" srcOrd="8" destOrd="0" presId="urn:microsoft.com/office/officeart/2008/layout/LinedList"/>
    <dgm:cxn modelId="{07F997D2-B411-4160-9093-22BFB2B33A9E}" type="presParOf" srcId="{65052067-4B81-45DE-8FFB-54F6C0A6707B}" destId="{C2A44AA8-718D-4955-895C-FEFA24F795B7}" srcOrd="9" destOrd="0" presId="urn:microsoft.com/office/officeart/2008/layout/LinedList"/>
    <dgm:cxn modelId="{246C941A-9797-496E-A40F-44CB5031EB8B}" type="presParOf" srcId="{C2A44AA8-718D-4955-895C-FEFA24F795B7}" destId="{ACB8450A-3667-488E-81DB-37118C3A7F08}" srcOrd="0" destOrd="0" presId="urn:microsoft.com/office/officeart/2008/layout/LinedList"/>
    <dgm:cxn modelId="{202CC3F2-6FE0-4758-80A9-2E9221509968}" type="presParOf" srcId="{C2A44AA8-718D-4955-895C-FEFA24F795B7}" destId="{4DAB6AAE-FF56-4EA2-84EA-BB60A59C4457}" srcOrd="1" destOrd="0" presId="urn:microsoft.com/office/officeart/2008/layout/LinedList"/>
    <dgm:cxn modelId="{2E5EF9C6-166D-4A0F-9EB0-9D400865F24D}" type="presParOf" srcId="{65052067-4B81-45DE-8FFB-54F6C0A6707B}" destId="{BD4570E5-A761-4833-B925-866471755303}" srcOrd="10" destOrd="0" presId="urn:microsoft.com/office/officeart/2008/layout/LinedList"/>
    <dgm:cxn modelId="{DF5598E9-B93D-4E63-BF80-762AB09E04B0}" type="presParOf" srcId="{65052067-4B81-45DE-8FFB-54F6C0A6707B}" destId="{A66BD667-9113-4734-8B66-855A33066E2F}" srcOrd="11" destOrd="0" presId="urn:microsoft.com/office/officeart/2008/layout/LinedList"/>
    <dgm:cxn modelId="{D526BB41-E530-4643-9799-FF543B01071C}" type="presParOf" srcId="{A66BD667-9113-4734-8B66-855A33066E2F}" destId="{F46E6E03-BD1C-4C48-882C-6D6B1A389942}" srcOrd="0" destOrd="0" presId="urn:microsoft.com/office/officeart/2008/layout/LinedList"/>
    <dgm:cxn modelId="{2098C774-2E9B-487B-BC59-28431349E327}" type="presParOf" srcId="{A66BD667-9113-4734-8B66-855A33066E2F}" destId="{FED8B678-E983-4D93-99E1-9972A6D36937}" srcOrd="1" destOrd="0" presId="urn:microsoft.com/office/officeart/2008/layout/LinedList"/>
    <dgm:cxn modelId="{3189CB78-3010-4FE5-8AA1-9E70381E5F27}" type="presParOf" srcId="{65052067-4B81-45DE-8FFB-54F6C0A6707B}" destId="{2290D0CF-4563-41CD-8AB2-538C797D4164}" srcOrd="12" destOrd="0" presId="urn:microsoft.com/office/officeart/2008/layout/LinedList"/>
    <dgm:cxn modelId="{7EDE37C3-AFC7-472C-A57C-2AAE7F211588}" type="presParOf" srcId="{65052067-4B81-45DE-8FFB-54F6C0A6707B}" destId="{5EE1F480-1EB0-47D0-B9BB-4CFB878A9090}" srcOrd="13" destOrd="0" presId="urn:microsoft.com/office/officeart/2008/layout/LinedList"/>
    <dgm:cxn modelId="{330CB115-A771-4CEE-B4FF-486F4D0E237F}" type="presParOf" srcId="{5EE1F480-1EB0-47D0-B9BB-4CFB878A9090}" destId="{A022967B-3F18-4313-B3B2-B0D60A5D2732}" srcOrd="0" destOrd="0" presId="urn:microsoft.com/office/officeart/2008/layout/LinedList"/>
    <dgm:cxn modelId="{28B1A4E7-CD3D-4FCC-B715-372181FD7D4F}" type="presParOf" srcId="{5EE1F480-1EB0-47D0-B9BB-4CFB878A9090}" destId="{1A44ECCD-A614-4737-81E7-AB8D39E7A80E}" srcOrd="1" destOrd="0" presId="urn:microsoft.com/office/officeart/2008/layout/LinedList"/>
    <dgm:cxn modelId="{765655C2-8C02-49D2-8F49-C6485460B92B}" type="presParOf" srcId="{65052067-4B81-45DE-8FFB-54F6C0A6707B}" destId="{70BBCEB0-D299-4BCE-AAD7-FC75A22CD2C7}" srcOrd="14" destOrd="0" presId="urn:microsoft.com/office/officeart/2008/layout/LinedList"/>
    <dgm:cxn modelId="{0DA1995F-13F1-4D44-85CF-B7655F12A62E}" type="presParOf" srcId="{65052067-4B81-45DE-8FFB-54F6C0A6707B}" destId="{32C3D92D-67D1-46B7-A0CE-994191D373F2}" srcOrd="15" destOrd="0" presId="urn:microsoft.com/office/officeart/2008/layout/LinedList"/>
    <dgm:cxn modelId="{B53CE214-E929-4B14-AF04-ABB71A8659C8}" type="presParOf" srcId="{32C3D92D-67D1-46B7-A0CE-994191D373F2}" destId="{22257454-DEAB-49C5-B5F8-441EBEF34FD6}" srcOrd="0" destOrd="0" presId="urn:microsoft.com/office/officeart/2008/layout/LinedList"/>
    <dgm:cxn modelId="{3BCC6A75-D253-4101-AD20-92789623FC2B}" type="presParOf" srcId="{32C3D92D-67D1-46B7-A0CE-994191D373F2}" destId="{A5B99C40-0BFD-4F96-A5F8-B037A474CF5F}" srcOrd="1" destOrd="0" presId="urn:microsoft.com/office/officeart/2008/layout/LinedList"/>
    <dgm:cxn modelId="{6BC2DDB1-120E-443F-B02A-80E038C56D26}" type="presParOf" srcId="{65052067-4B81-45DE-8FFB-54F6C0A6707B}" destId="{5318CE32-4E87-49E3-B35C-5E3459D1C942}" srcOrd="16" destOrd="0" presId="urn:microsoft.com/office/officeart/2008/layout/LinedList"/>
    <dgm:cxn modelId="{E0588E7B-A37A-4FFC-8643-5FC1C5FF88D5}" type="presParOf" srcId="{65052067-4B81-45DE-8FFB-54F6C0A6707B}" destId="{367009DA-843E-4FFE-91A5-49FE2C9CC529}" srcOrd="17" destOrd="0" presId="urn:microsoft.com/office/officeart/2008/layout/LinedList"/>
    <dgm:cxn modelId="{0182FE0B-1115-4FB0-99B8-076F31E9C62D}" type="presParOf" srcId="{367009DA-843E-4FFE-91A5-49FE2C9CC529}" destId="{98E16183-E368-4DE2-8878-798894A519D4}" srcOrd="0" destOrd="0" presId="urn:microsoft.com/office/officeart/2008/layout/LinedList"/>
    <dgm:cxn modelId="{6C5C4986-E6AD-441C-A011-87E08162BCDA}" type="presParOf" srcId="{367009DA-843E-4FFE-91A5-49FE2C9CC529}" destId="{751A8DF7-2283-47DB-8D76-B1A66041B9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7A25CB-57EC-46FD-92CA-5D28B56D23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5DE1C4-D1FC-4CC3-8540-478755238968}">
      <dgm:prSet/>
      <dgm:spPr/>
      <dgm:t>
        <a:bodyPr/>
        <a:lstStyle/>
        <a:p>
          <a:r>
            <a:rPr lang="lt-LT" dirty="0">
              <a:solidFill>
                <a:srgbClr val="C00000"/>
              </a:solidFill>
            </a:rPr>
            <a:t>Naršyti: atidaromas tyrimo įrankis, skirtas ieškoti žiniatinklyje, vaizdų ir turinio, susijusio su dokumentais, paieška</a:t>
          </a:r>
          <a:endParaRPr lang="en-US" dirty="0">
            <a:solidFill>
              <a:srgbClr val="C00000"/>
            </a:solidFill>
            <a:highlight>
              <a:srgbClr val="FFFF00"/>
            </a:highlight>
          </a:endParaRPr>
        </a:p>
      </dgm:t>
    </dgm:pt>
    <dgm:pt modelId="{767D3BE4-3293-4677-9C8E-3536E25B2B83}" type="parTrans" cxnId="{EBC8852B-E5C0-414E-9982-6A43FA103567}">
      <dgm:prSet/>
      <dgm:spPr/>
      <dgm:t>
        <a:bodyPr/>
        <a:lstStyle/>
        <a:p>
          <a:endParaRPr lang="en-US"/>
        </a:p>
      </dgm:t>
    </dgm:pt>
    <dgm:pt modelId="{064DF829-7C99-4DCF-A3E1-8D74DDD99314}" type="sibTrans" cxnId="{EBC8852B-E5C0-414E-9982-6A43FA103567}">
      <dgm:prSet/>
      <dgm:spPr/>
      <dgm:t>
        <a:bodyPr/>
        <a:lstStyle/>
        <a:p>
          <a:endParaRPr lang="en-US"/>
        </a:p>
      </dgm:t>
    </dgm:pt>
    <dgm:pt modelId="{04B7C8FF-C9D9-472D-9425-9E7AE3DD6666}">
      <dgm:prSet/>
      <dgm:spPr/>
      <dgm:t>
        <a:bodyPr/>
        <a:lstStyle/>
        <a:p>
          <a:r>
            <a:rPr lang="lt-LT" dirty="0">
              <a:solidFill>
                <a:srgbClr val="C00000"/>
              </a:solidFill>
              <a:highlight>
                <a:srgbClr val="FFFF00"/>
              </a:highlight>
            </a:rPr>
            <a:t>Susieti objektai: tvarko objektus, pvz., diagramas ar lenteles, susietus tarp skirtingų „Google Workspace“ dokumentų</a:t>
          </a:r>
          <a:endParaRPr lang="en-NL" dirty="0">
            <a:solidFill>
              <a:srgbClr val="C00000"/>
            </a:solidFill>
            <a:highlight>
              <a:srgbClr val="FFFF00"/>
            </a:highlight>
          </a:endParaRPr>
        </a:p>
      </dgm:t>
    </dgm:pt>
    <dgm:pt modelId="{3A318F89-C331-48CA-B423-979FD6F02A33}" type="parTrans" cxnId="{64B3EAF3-0E05-42BD-878B-22EADDD1C669}">
      <dgm:prSet/>
      <dgm:spPr/>
      <dgm:t>
        <a:bodyPr/>
        <a:lstStyle/>
        <a:p>
          <a:endParaRPr lang="en-NL"/>
        </a:p>
      </dgm:t>
    </dgm:pt>
    <dgm:pt modelId="{6231A63E-0E4B-4301-83E0-FB48E5B6F1BC}" type="sibTrans" cxnId="{64B3EAF3-0E05-42BD-878B-22EADDD1C669}">
      <dgm:prSet/>
      <dgm:spPr/>
      <dgm:t>
        <a:bodyPr/>
        <a:lstStyle/>
        <a:p>
          <a:endParaRPr lang="en-NL"/>
        </a:p>
      </dgm:t>
    </dgm:pt>
    <dgm:pt modelId="{6FE2C2C4-BE76-4D2C-9F40-1337970428AE}">
      <dgm:prSet/>
      <dgm:spPr/>
      <dgm:t>
        <a:bodyPr/>
        <a:lstStyle/>
        <a:p>
          <a:r>
            <a:rPr lang="lt-LT" dirty="0">
              <a:solidFill>
                <a:srgbClr val="C00000"/>
              </a:solidFill>
              <a:highlight>
                <a:srgbClr val="FFFF00"/>
              </a:highlight>
            </a:rPr>
            <a:t>Žodynas: pateikia žodžių apibrėžimus ir sinonimus</a:t>
          </a:r>
          <a:endParaRPr lang="en-NL" dirty="0">
            <a:solidFill>
              <a:srgbClr val="C00000"/>
            </a:solidFill>
            <a:highlight>
              <a:srgbClr val="FFFF00"/>
            </a:highlight>
          </a:endParaRPr>
        </a:p>
      </dgm:t>
    </dgm:pt>
    <dgm:pt modelId="{0F4E54D7-6ECE-4AD7-A57D-0B4E549B1A70}" type="parTrans" cxnId="{D6695906-19F0-492E-88DA-37467EA85395}">
      <dgm:prSet/>
      <dgm:spPr/>
      <dgm:t>
        <a:bodyPr/>
        <a:lstStyle/>
        <a:p>
          <a:endParaRPr lang="en-NL"/>
        </a:p>
      </dgm:t>
    </dgm:pt>
    <dgm:pt modelId="{AA483E49-226E-4EF4-A652-5F33E02CFD11}" type="sibTrans" cxnId="{D6695906-19F0-492E-88DA-37467EA85395}">
      <dgm:prSet/>
      <dgm:spPr/>
      <dgm:t>
        <a:bodyPr/>
        <a:lstStyle/>
        <a:p>
          <a:endParaRPr lang="en-NL"/>
        </a:p>
      </dgm:t>
    </dgm:pt>
    <dgm:pt modelId="{B3BF23E2-1349-46BB-A6BD-F8A6BBF3D0C4}">
      <dgm:prSet/>
      <dgm:spPr/>
      <dgm:t>
        <a:bodyPr/>
        <a:lstStyle/>
        <a:p>
          <a:r>
            <a:rPr lang="en-US" dirty="0">
              <a:solidFill>
                <a:srgbClr val="C00000"/>
              </a:solidFill>
              <a:highlight>
                <a:srgbClr val="FFFF00"/>
              </a:highlight>
            </a:rPr>
            <a:t>Versti dokumentą: išverčia dokumento tekstą į kitą kalbą</a:t>
          </a:r>
          <a:endParaRPr lang="en-NL" dirty="0">
            <a:solidFill>
              <a:srgbClr val="C00000"/>
            </a:solidFill>
            <a:highlight>
              <a:srgbClr val="FFFF00"/>
            </a:highlight>
          </a:endParaRPr>
        </a:p>
      </dgm:t>
    </dgm:pt>
    <dgm:pt modelId="{47056298-7B8E-4A35-9376-623176149028}" type="parTrans" cxnId="{83023B83-D35A-4D03-9BB9-749039588418}">
      <dgm:prSet/>
      <dgm:spPr/>
      <dgm:t>
        <a:bodyPr/>
        <a:lstStyle/>
        <a:p>
          <a:endParaRPr lang="en-NL"/>
        </a:p>
      </dgm:t>
    </dgm:pt>
    <dgm:pt modelId="{065C5A4D-DD85-4F11-927A-62383B60D6F8}" type="sibTrans" cxnId="{83023B83-D35A-4D03-9BB9-749039588418}">
      <dgm:prSet/>
      <dgm:spPr/>
      <dgm:t>
        <a:bodyPr/>
        <a:lstStyle/>
        <a:p>
          <a:endParaRPr lang="en-NL"/>
        </a:p>
      </dgm:t>
    </dgm:pt>
    <dgm:pt modelId="{48E847FF-02E3-4F09-AD08-27EF0D9D854B}">
      <dgm:prSet/>
      <dgm:spPr/>
      <dgm:t>
        <a:bodyPr/>
        <a:lstStyle/>
        <a:p>
          <a:r>
            <a:rPr lang="en-US" dirty="0">
              <a:solidFill>
                <a:srgbClr val="C00000"/>
              </a:solidFill>
              <a:highlight>
                <a:srgbClr val="FFFF00"/>
              </a:highlight>
            </a:rPr>
            <a:t>Rašymas balsu: leidžia diktuoti tekstą dokumente naudojant mikrofoną</a:t>
          </a:r>
          <a:endParaRPr lang="en-NL" dirty="0">
            <a:solidFill>
              <a:srgbClr val="C00000"/>
            </a:solidFill>
            <a:highlight>
              <a:srgbClr val="FFFF00"/>
            </a:highlight>
          </a:endParaRPr>
        </a:p>
      </dgm:t>
    </dgm:pt>
    <dgm:pt modelId="{E0698130-AA2F-4DC6-85E5-A588327EA542}" type="parTrans" cxnId="{70E27BCA-10E8-4055-B856-1A8FBF0C4451}">
      <dgm:prSet/>
      <dgm:spPr/>
      <dgm:t>
        <a:bodyPr/>
        <a:lstStyle/>
        <a:p>
          <a:endParaRPr lang="en-NL"/>
        </a:p>
      </dgm:t>
    </dgm:pt>
    <dgm:pt modelId="{3238B92A-1D12-4826-8850-6911C00D426B}" type="sibTrans" cxnId="{70E27BCA-10E8-4055-B856-1A8FBF0C4451}">
      <dgm:prSet/>
      <dgm:spPr/>
      <dgm:t>
        <a:bodyPr/>
        <a:lstStyle/>
        <a:p>
          <a:endParaRPr lang="en-NL"/>
        </a:p>
      </dgm:t>
    </dgm:pt>
    <dgm:pt modelId="{B3DF116F-9C3E-471C-909D-645FC764ACB2}">
      <dgm:prSet/>
      <dgm:spPr/>
      <dgm:t>
        <a:bodyPr/>
        <a:lstStyle/>
        <a:p>
          <a:r>
            <a:rPr lang="lt-LT" dirty="0">
              <a:solidFill>
                <a:srgbClr val="C00000"/>
              </a:solidFill>
              <a:highlight>
                <a:srgbClr val="FFFF00"/>
              </a:highlight>
            </a:rPr>
            <a:t>Pranešimų nustatymai: koreguoja, kaip ir kada gaunate pranešimus apie dokumentą</a:t>
          </a:r>
          <a:endParaRPr lang="en-NL" dirty="0">
            <a:solidFill>
              <a:srgbClr val="C00000"/>
            </a:solidFill>
            <a:highlight>
              <a:srgbClr val="FFFF00"/>
            </a:highlight>
          </a:endParaRPr>
        </a:p>
      </dgm:t>
    </dgm:pt>
    <dgm:pt modelId="{7A5AEA35-A7AC-4DE8-A048-988859FE71B7}" type="parTrans" cxnId="{8573B726-09C4-4E61-BC01-EBC46385286A}">
      <dgm:prSet/>
      <dgm:spPr/>
      <dgm:t>
        <a:bodyPr/>
        <a:lstStyle/>
        <a:p>
          <a:endParaRPr lang="en-NL"/>
        </a:p>
      </dgm:t>
    </dgm:pt>
    <dgm:pt modelId="{A55D504D-7DE8-493F-A997-4FCCA9808906}" type="sibTrans" cxnId="{8573B726-09C4-4E61-BC01-EBC46385286A}">
      <dgm:prSet/>
      <dgm:spPr/>
      <dgm:t>
        <a:bodyPr/>
        <a:lstStyle/>
        <a:p>
          <a:endParaRPr lang="en-NL"/>
        </a:p>
      </dgm:t>
    </dgm:pt>
    <dgm:pt modelId="{F4CD96D6-2BB6-478C-9058-B0117B04F9BE}">
      <dgm:prSet/>
      <dgm:spPr/>
      <dgm:t>
        <a:bodyPr/>
        <a:lstStyle/>
        <a:p>
          <a:r>
            <a:rPr lang="lt-LT" dirty="0">
              <a:solidFill>
                <a:srgbClr val="C00000"/>
              </a:solidFill>
              <a:highlight>
                <a:srgbClr val="FFFF00"/>
              </a:highlight>
            </a:rPr>
            <a:t>Parinktys: tinkina „Google“ dokumentų nustatymus pagal jūsų asmenines nuostatas</a:t>
          </a:r>
          <a:endParaRPr lang="en-NL" dirty="0">
            <a:solidFill>
              <a:srgbClr val="C00000"/>
            </a:solidFill>
            <a:highlight>
              <a:srgbClr val="FFFF00"/>
            </a:highlight>
          </a:endParaRPr>
        </a:p>
      </dgm:t>
    </dgm:pt>
    <dgm:pt modelId="{885DC532-B131-4D66-B687-38F288C42224}" type="parTrans" cxnId="{5CBBBA3B-8BA0-448A-8431-0F9B529EF8BD}">
      <dgm:prSet/>
      <dgm:spPr/>
      <dgm:t>
        <a:bodyPr/>
        <a:lstStyle/>
        <a:p>
          <a:endParaRPr lang="en-NL"/>
        </a:p>
      </dgm:t>
    </dgm:pt>
    <dgm:pt modelId="{51DE5487-0CAD-468E-9D31-D0D9B2D43A51}" type="sibTrans" cxnId="{5CBBBA3B-8BA0-448A-8431-0F9B529EF8BD}">
      <dgm:prSet/>
      <dgm:spPr/>
      <dgm:t>
        <a:bodyPr/>
        <a:lstStyle/>
        <a:p>
          <a:endParaRPr lang="en-NL"/>
        </a:p>
      </dgm:t>
    </dgm:pt>
    <dgm:pt modelId="{ACCA6B91-C6E0-4C2A-9B98-FB2ADCF2E55C}">
      <dgm:prSet/>
      <dgm:spPr/>
      <dgm:t>
        <a:bodyPr/>
        <a:lstStyle/>
        <a:p>
          <a:r>
            <a:rPr lang="en-US" dirty="0">
              <a:solidFill>
                <a:srgbClr val="C00000"/>
              </a:solidFill>
              <a:highlight>
                <a:srgbClr val="FFFF00"/>
              </a:highlight>
            </a:rPr>
            <a:t>Prieinamumas: siūlo pritaikymo neįgaliesiems nustatymus</a:t>
          </a:r>
          <a:endParaRPr lang="en-NL" dirty="0">
            <a:solidFill>
              <a:srgbClr val="C00000"/>
            </a:solidFill>
            <a:highlight>
              <a:srgbClr val="FFFF00"/>
            </a:highlight>
          </a:endParaRPr>
        </a:p>
      </dgm:t>
    </dgm:pt>
    <dgm:pt modelId="{C1DCEC4E-7557-4390-B191-7DBD5C0D3A00}" type="parTrans" cxnId="{43E9926C-8BC8-45D5-8CBE-7769D2F809FF}">
      <dgm:prSet/>
      <dgm:spPr/>
      <dgm:t>
        <a:bodyPr/>
        <a:lstStyle/>
        <a:p>
          <a:endParaRPr lang="en-NL"/>
        </a:p>
      </dgm:t>
    </dgm:pt>
    <dgm:pt modelId="{786C1652-409E-448C-8756-E858F1B3733E}" type="sibTrans" cxnId="{43E9926C-8BC8-45D5-8CBE-7769D2F809FF}">
      <dgm:prSet/>
      <dgm:spPr/>
      <dgm:t>
        <a:bodyPr/>
        <a:lstStyle/>
        <a:p>
          <a:endParaRPr lang="en-NL"/>
        </a:p>
      </dgm:t>
    </dgm:pt>
    <dgm:pt modelId="{8695E324-1CCA-44A8-98FA-6948F43E4826}">
      <dgm:prSet/>
      <dgm:spPr/>
      <dgm:t>
        <a:bodyPr/>
        <a:lstStyle/>
        <a:p>
          <a:r>
            <a:rPr lang="lt-LT" dirty="0">
              <a:solidFill>
                <a:srgbClr val="C00000"/>
              </a:solidFill>
              <a:highlight>
                <a:srgbClr val="FFFF00"/>
              </a:highlight>
            </a:rPr>
            <a:t>Atsisakyti laboratorijų: leidžia atsisakyti eksperimentinių funkcijų, kurios yra bandomos</a:t>
          </a:r>
          <a:endParaRPr lang="en-NL" dirty="0">
            <a:solidFill>
              <a:srgbClr val="C00000"/>
            </a:solidFill>
            <a:highlight>
              <a:srgbClr val="FFFF00"/>
            </a:highlight>
          </a:endParaRPr>
        </a:p>
      </dgm:t>
    </dgm:pt>
    <dgm:pt modelId="{F4C6AC81-EF60-4361-8067-CA893F0D9852}" type="parTrans" cxnId="{8E76818D-4EC0-4DE6-8969-5FFDCF54FCF2}">
      <dgm:prSet/>
      <dgm:spPr/>
      <dgm:t>
        <a:bodyPr/>
        <a:lstStyle/>
        <a:p>
          <a:endParaRPr lang="en-NL"/>
        </a:p>
      </dgm:t>
    </dgm:pt>
    <dgm:pt modelId="{C45773D3-38B4-4FE8-A28D-7725B7861F05}" type="sibTrans" cxnId="{8E76818D-4EC0-4DE6-8969-5FFDCF54FCF2}">
      <dgm:prSet/>
      <dgm:spPr/>
      <dgm:t>
        <a:bodyPr/>
        <a:lstStyle/>
        <a:p>
          <a:endParaRPr lang="en-NL"/>
        </a:p>
      </dgm:t>
    </dgm:pt>
    <dgm:pt modelId="{2C93685D-9C08-4B5E-8E5E-CDFC2FC0DD1E}" type="pres">
      <dgm:prSet presAssocID="{BF7A25CB-57EC-46FD-92CA-5D28B56D2351}" presName="vert0" presStyleCnt="0">
        <dgm:presLayoutVars>
          <dgm:dir/>
          <dgm:animOne val="branch"/>
          <dgm:animLvl val="lvl"/>
        </dgm:presLayoutVars>
      </dgm:prSet>
      <dgm:spPr/>
    </dgm:pt>
    <dgm:pt modelId="{8C298F32-6283-4449-A664-BB4FBDA7F2FD}" type="pres">
      <dgm:prSet presAssocID="{705DE1C4-D1FC-4CC3-8540-478755238968}" presName="thickLine" presStyleLbl="alignNode1" presStyleIdx="0" presStyleCnt="9"/>
      <dgm:spPr/>
    </dgm:pt>
    <dgm:pt modelId="{A77505BE-24F3-4F90-966B-BA3B350C5225}" type="pres">
      <dgm:prSet presAssocID="{705DE1C4-D1FC-4CC3-8540-478755238968}" presName="horz1" presStyleCnt="0"/>
      <dgm:spPr/>
    </dgm:pt>
    <dgm:pt modelId="{3C824E5B-2603-4D76-A3F0-AA2F1C9755D9}" type="pres">
      <dgm:prSet presAssocID="{705DE1C4-D1FC-4CC3-8540-478755238968}" presName="tx1" presStyleLbl="revTx" presStyleIdx="0" presStyleCnt="9"/>
      <dgm:spPr/>
    </dgm:pt>
    <dgm:pt modelId="{6AF68848-6807-4FFC-859B-7276E684471E}" type="pres">
      <dgm:prSet presAssocID="{705DE1C4-D1FC-4CC3-8540-478755238968}" presName="vert1" presStyleCnt="0"/>
      <dgm:spPr/>
    </dgm:pt>
    <dgm:pt modelId="{78D9C45F-D442-4DCA-BB80-332358D6EBA2}" type="pres">
      <dgm:prSet presAssocID="{04B7C8FF-C9D9-472D-9425-9E7AE3DD6666}" presName="thickLine" presStyleLbl="alignNode1" presStyleIdx="1" presStyleCnt="9"/>
      <dgm:spPr/>
    </dgm:pt>
    <dgm:pt modelId="{258F37C5-48B7-4E3C-93E9-B1BBA10D02D5}" type="pres">
      <dgm:prSet presAssocID="{04B7C8FF-C9D9-472D-9425-9E7AE3DD6666}" presName="horz1" presStyleCnt="0"/>
      <dgm:spPr/>
    </dgm:pt>
    <dgm:pt modelId="{47D4ABA2-5EFF-44C5-B1B2-CD60EEB5590A}" type="pres">
      <dgm:prSet presAssocID="{04B7C8FF-C9D9-472D-9425-9E7AE3DD6666}" presName="tx1" presStyleLbl="revTx" presStyleIdx="1" presStyleCnt="9"/>
      <dgm:spPr/>
    </dgm:pt>
    <dgm:pt modelId="{4EF8ADFE-01F8-424C-8FB3-6EB920DDEAEC}" type="pres">
      <dgm:prSet presAssocID="{04B7C8FF-C9D9-472D-9425-9E7AE3DD6666}" presName="vert1" presStyleCnt="0"/>
      <dgm:spPr/>
    </dgm:pt>
    <dgm:pt modelId="{0621AA5D-BC75-4E78-B885-7F61034BA322}" type="pres">
      <dgm:prSet presAssocID="{6FE2C2C4-BE76-4D2C-9F40-1337970428AE}" presName="thickLine" presStyleLbl="alignNode1" presStyleIdx="2" presStyleCnt="9"/>
      <dgm:spPr/>
    </dgm:pt>
    <dgm:pt modelId="{4338B707-91AA-46A2-874C-08038CA0F4EE}" type="pres">
      <dgm:prSet presAssocID="{6FE2C2C4-BE76-4D2C-9F40-1337970428AE}" presName="horz1" presStyleCnt="0"/>
      <dgm:spPr/>
    </dgm:pt>
    <dgm:pt modelId="{6371A0ED-7E37-4549-B40B-BA40D55D1CA1}" type="pres">
      <dgm:prSet presAssocID="{6FE2C2C4-BE76-4D2C-9F40-1337970428AE}" presName="tx1" presStyleLbl="revTx" presStyleIdx="2" presStyleCnt="9"/>
      <dgm:spPr/>
    </dgm:pt>
    <dgm:pt modelId="{1C4F226E-2232-4891-8F14-31311411089D}" type="pres">
      <dgm:prSet presAssocID="{6FE2C2C4-BE76-4D2C-9F40-1337970428AE}" presName="vert1" presStyleCnt="0"/>
      <dgm:spPr/>
    </dgm:pt>
    <dgm:pt modelId="{6446AD56-3C58-463A-BC93-B14852024884}" type="pres">
      <dgm:prSet presAssocID="{B3BF23E2-1349-46BB-A6BD-F8A6BBF3D0C4}" presName="thickLine" presStyleLbl="alignNode1" presStyleIdx="3" presStyleCnt="9"/>
      <dgm:spPr/>
    </dgm:pt>
    <dgm:pt modelId="{24E93093-8CCA-4F7A-A5CF-22B335E77DE6}" type="pres">
      <dgm:prSet presAssocID="{B3BF23E2-1349-46BB-A6BD-F8A6BBF3D0C4}" presName="horz1" presStyleCnt="0"/>
      <dgm:spPr/>
    </dgm:pt>
    <dgm:pt modelId="{CD79BB39-60DE-4209-8C62-39E1172CE448}" type="pres">
      <dgm:prSet presAssocID="{B3BF23E2-1349-46BB-A6BD-F8A6BBF3D0C4}" presName="tx1" presStyleLbl="revTx" presStyleIdx="3" presStyleCnt="9"/>
      <dgm:spPr/>
    </dgm:pt>
    <dgm:pt modelId="{99FF7440-D0EC-46FC-A816-E41240170B00}" type="pres">
      <dgm:prSet presAssocID="{B3BF23E2-1349-46BB-A6BD-F8A6BBF3D0C4}" presName="vert1" presStyleCnt="0"/>
      <dgm:spPr/>
    </dgm:pt>
    <dgm:pt modelId="{566B6A2C-18E7-4AF9-A9DA-86197045EA7F}" type="pres">
      <dgm:prSet presAssocID="{48E847FF-02E3-4F09-AD08-27EF0D9D854B}" presName="thickLine" presStyleLbl="alignNode1" presStyleIdx="4" presStyleCnt="9"/>
      <dgm:spPr/>
    </dgm:pt>
    <dgm:pt modelId="{F487D594-735A-43A1-ABED-022FB25A6A9A}" type="pres">
      <dgm:prSet presAssocID="{48E847FF-02E3-4F09-AD08-27EF0D9D854B}" presName="horz1" presStyleCnt="0"/>
      <dgm:spPr/>
    </dgm:pt>
    <dgm:pt modelId="{38DFE65A-895C-4378-83FD-C20725250D43}" type="pres">
      <dgm:prSet presAssocID="{48E847FF-02E3-4F09-AD08-27EF0D9D854B}" presName="tx1" presStyleLbl="revTx" presStyleIdx="4" presStyleCnt="9"/>
      <dgm:spPr/>
    </dgm:pt>
    <dgm:pt modelId="{5FF2F822-93A6-46BD-944D-F0ADBC95BBF2}" type="pres">
      <dgm:prSet presAssocID="{48E847FF-02E3-4F09-AD08-27EF0D9D854B}" presName="vert1" presStyleCnt="0"/>
      <dgm:spPr/>
    </dgm:pt>
    <dgm:pt modelId="{96FDC09A-653C-45A4-BA18-4E6AB7971056}" type="pres">
      <dgm:prSet presAssocID="{B3DF116F-9C3E-471C-909D-645FC764ACB2}" presName="thickLine" presStyleLbl="alignNode1" presStyleIdx="5" presStyleCnt="9"/>
      <dgm:spPr/>
    </dgm:pt>
    <dgm:pt modelId="{C9921BC9-CAC2-4837-8609-7B5543DC50A8}" type="pres">
      <dgm:prSet presAssocID="{B3DF116F-9C3E-471C-909D-645FC764ACB2}" presName="horz1" presStyleCnt="0"/>
      <dgm:spPr/>
    </dgm:pt>
    <dgm:pt modelId="{541A1DC1-3ACB-4965-8293-937D63884C43}" type="pres">
      <dgm:prSet presAssocID="{B3DF116F-9C3E-471C-909D-645FC764ACB2}" presName="tx1" presStyleLbl="revTx" presStyleIdx="5" presStyleCnt="9"/>
      <dgm:spPr/>
    </dgm:pt>
    <dgm:pt modelId="{555A3846-8A20-4CDA-9AF7-B319535073AC}" type="pres">
      <dgm:prSet presAssocID="{B3DF116F-9C3E-471C-909D-645FC764ACB2}" presName="vert1" presStyleCnt="0"/>
      <dgm:spPr/>
    </dgm:pt>
    <dgm:pt modelId="{8EE66242-90E8-44B7-8699-C6F2D5CFCB43}" type="pres">
      <dgm:prSet presAssocID="{F4CD96D6-2BB6-478C-9058-B0117B04F9BE}" presName="thickLine" presStyleLbl="alignNode1" presStyleIdx="6" presStyleCnt="9"/>
      <dgm:spPr/>
    </dgm:pt>
    <dgm:pt modelId="{D50C2D5F-138C-454E-B82C-10625E3D45AD}" type="pres">
      <dgm:prSet presAssocID="{F4CD96D6-2BB6-478C-9058-B0117B04F9BE}" presName="horz1" presStyleCnt="0"/>
      <dgm:spPr/>
    </dgm:pt>
    <dgm:pt modelId="{71D3C5A8-0828-49EA-9328-DAA93746648D}" type="pres">
      <dgm:prSet presAssocID="{F4CD96D6-2BB6-478C-9058-B0117B04F9BE}" presName="tx1" presStyleLbl="revTx" presStyleIdx="6" presStyleCnt="9"/>
      <dgm:spPr/>
    </dgm:pt>
    <dgm:pt modelId="{697530BD-A5AF-41B7-A960-82B904DDD9A2}" type="pres">
      <dgm:prSet presAssocID="{F4CD96D6-2BB6-478C-9058-B0117B04F9BE}" presName="vert1" presStyleCnt="0"/>
      <dgm:spPr/>
    </dgm:pt>
    <dgm:pt modelId="{DEDB3CE5-B70F-4B72-9A48-C24F5907E5BF}" type="pres">
      <dgm:prSet presAssocID="{ACCA6B91-C6E0-4C2A-9B98-FB2ADCF2E55C}" presName="thickLine" presStyleLbl="alignNode1" presStyleIdx="7" presStyleCnt="9"/>
      <dgm:spPr/>
    </dgm:pt>
    <dgm:pt modelId="{D91AA48D-497C-4914-A7EE-61C6F8EEB6CA}" type="pres">
      <dgm:prSet presAssocID="{ACCA6B91-C6E0-4C2A-9B98-FB2ADCF2E55C}" presName="horz1" presStyleCnt="0"/>
      <dgm:spPr/>
    </dgm:pt>
    <dgm:pt modelId="{C5541EB5-EEB8-44A9-AD58-5F597EDE70C0}" type="pres">
      <dgm:prSet presAssocID="{ACCA6B91-C6E0-4C2A-9B98-FB2ADCF2E55C}" presName="tx1" presStyleLbl="revTx" presStyleIdx="7" presStyleCnt="9"/>
      <dgm:spPr/>
    </dgm:pt>
    <dgm:pt modelId="{CF7FEB6D-1729-40EA-9844-188FB1403A11}" type="pres">
      <dgm:prSet presAssocID="{ACCA6B91-C6E0-4C2A-9B98-FB2ADCF2E55C}" presName="vert1" presStyleCnt="0"/>
      <dgm:spPr/>
    </dgm:pt>
    <dgm:pt modelId="{29D4F6D3-6524-4363-BE1F-54184A2599CB}" type="pres">
      <dgm:prSet presAssocID="{8695E324-1CCA-44A8-98FA-6948F43E4826}" presName="thickLine" presStyleLbl="alignNode1" presStyleIdx="8" presStyleCnt="9"/>
      <dgm:spPr/>
    </dgm:pt>
    <dgm:pt modelId="{FAA6BF04-7A37-41F7-A7C3-85329D182FE7}" type="pres">
      <dgm:prSet presAssocID="{8695E324-1CCA-44A8-98FA-6948F43E4826}" presName="horz1" presStyleCnt="0"/>
      <dgm:spPr/>
    </dgm:pt>
    <dgm:pt modelId="{95E72F4D-DC08-4300-9C83-28EE79AD3514}" type="pres">
      <dgm:prSet presAssocID="{8695E324-1CCA-44A8-98FA-6948F43E4826}" presName="tx1" presStyleLbl="revTx" presStyleIdx="8" presStyleCnt="9"/>
      <dgm:spPr/>
    </dgm:pt>
    <dgm:pt modelId="{A6D6D0CB-4C6B-49AE-8A74-A0D5C92DD390}" type="pres">
      <dgm:prSet presAssocID="{8695E324-1CCA-44A8-98FA-6948F43E4826}" presName="vert1" presStyleCnt="0"/>
      <dgm:spPr/>
    </dgm:pt>
  </dgm:ptLst>
  <dgm:cxnLst>
    <dgm:cxn modelId="{D6695906-19F0-492E-88DA-37467EA85395}" srcId="{BF7A25CB-57EC-46FD-92CA-5D28B56D2351}" destId="{6FE2C2C4-BE76-4D2C-9F40-1337970428AE}" srcOrd="2" destOrd="0" parTransId="{0F4E54D7-6ECE-4AD7-A57D-0B4E549B1A70}" sibTransId="{AA483E49-226E-4EF4-A652-5F33E02CFD11}"/>
    <dgm:cxn modelId="{EC389917-8ACA-4A87-A0D3-4AD8E567942E}" type="presOf" srcId="{8695E324-1CCA-44A8-98FA-6948F43E4826}" destId="{95E72F4D-DC08-4300-9C83-28EE79AD3514}" srcOrd="0" destOrd="0" presId="urn:microsoft.com/office/officeart/2008/layout/LinedList"/>
    <dgm:cxn modelId="{8573B726-09C4-4E61-BC01-EBC46385286A}" srcId="{BF7A25CB-57EC-46FD-92CA-5D28B56D2351}" destId="{B3DF116F-9C3E-471C-909D-645FC764ACB2}" srcOrd="5" destOrd="0" parTransId="{7A5AEA35-A7AC-4DE8-A048-988859FE71B7}" sibTransId="{A55D504D-7DE8-493F-A997-4FCCA9808906}"/>
    <dgm:cxn modelId="{3B48BE27-63DA-4461-83DA-1BCCF474A452}" type="presOf" srcId="{705DE1C4-D1FC-4CC3-8540-478755238968}" destId="{3C824E5B-2603-4D76-A3F0-AA2F1C9755D9}" srcOrd="0" destOrd="0" presId="urn:microsoft.com/office/officeart/2008/layout/LinedList"/>
    <dgm:cxn modelId="{EBC8852B-E5C0-414E-9982-6A43FA103567}" srcId="{BF7A25CB-57EC-46FD-92CA-5D28B56D2351}" destId="{705DE1C4-D1FC-4CC3-8540-478755238968}" srcOrd="0" destOrd="0" parTransId="{767D3BE4-3293-4677-9C8E-3536E25B2B83}" sibTransId="{064DF829-7C99-4DCF-A3E1-8D74DDD99314}"/>
    <dgm:cxn modelId="{5CBBBA3B-8BA0-448A-8431-0F9B529EF8BD}" srcId="{BF7A25CB-57EC-46FD-92CA-5D28B56D2351}" destId="{F4CD96D6-2BB6-478C-9058-B0117B04F9BE}" srcOrd="6" destOrd="0" parTransId="{885DC532-B131-4D66-B687-38F288C42224}" sibTransId="{51DE5487-0CAD-468E-9D31-D0D9B2D43A51}"/>
    <dgm:cxn modelId="{43E9926C-8BC8-45D5-8CBE-7769D2F809FF}" srcId="{BF7A25CB-57EC-46FD-92CA-5D28B56D2351}" destId="{ACCA6B91-C6E0-4C2A-9B98-FB2ADCF2E55C}" srcOrd="7" destOrd="0" parTransId="{C1DCEC4E-7557-4390-B191-7DBD5C0D3A00}" sibTransId="{786C1652-409E-448C-8756-E858F1B3733E}"/>
    <dgm:cxn modelId="{B2145B50-C42E-4BC0-9943-7BFAE6F20F0E}" type="presOf" srcId="{6FE2C2C4-BE76-4D2C-9F40-1337970428AE}" destId="{6371A0ED-7E37-4549-B40B-BA40D55D1CA1}" srcOrd="0" destOrd="0" presId="urn:microsoft.com/office/officeart/2008/layout/LinedList"/>
    <dgm:cxn modelId="{3F388471-A8C0-4142-AC32-441B63E47190}" type="presOf" srcId="{48E847FF-02E3-4F09-AD08-27EF0D9D854B}" destId="{38DFE65A-895C-4378-83FD-C20725250D43}" srcOrd="0" destOrd="0" presId="urn:microsoft.com/office/officeart/2008/layout/LinedList"/>
    <dgm:cxn modelId="{ACB41772-9DAD-41D2-950F-0113F67A486C}" type="presOf" srcId="{B3DF116F-9C3E-471C-909D-645FC764ACB2}" destId="{541A1DC1-3ACB-4965-8293-937D63884C43}" srcOrd="0" destOrd="0" presId="urn:microsoft.com/office/officeart/2008/layout/LinedList"/>
    <dgm:cxn modelId="{F4506376-2E35-447F-BCC1-720FC988E4B9}" type="presOf" srcId="{BF7A25CB-57EC-46FD-92CA-5D28B56D2351}" destId="{2C93685D-9C08-4B5E-8E5E-CDFC2FC0DD1E}" srcOrd="0" destOrd="0" presId="urn:microsoft.com/office/officeart/2008/layout/LinedList"/>
    <dgm:cxn modelId="{448D6B81-D147-4F6D-8A54-AE721C0F25D4}" type="presOf" srcId="{F4CD96D6-2BB6-478C-9058-B0117B04F9BE}" destId="{71D3C5A8-0828-49EA-9328-DAA93746648D}" srcOrd="0" destOrd="0" presId="urn:microsoft.com/office/officeart/2008/layout/LinedList"/>
    <dgm:cxn modelId="{83023B83-D35A-4D03-9BB9-749039588418}" srcId="{BF7A25CB-57EC-46FD-92CA-5D28B56D2351}" destId="{B3BF23E2-1349-46BB-A6BD-F8A6BBF3D0C4}" srcOrd="3" destOrd="0" parTransId="{47056298-7B8E-4A35-9376-623176149028}" sibTransId="{065C5A4D-DD85-4F11-927A-62383B60D6F8}"/>
    <dgm:cxn modelId="{8E76818D-4EC0-4DE6-8969-5FFDCF54FCF2}" srcId="{BF7A25CB-57EC-46FD-92CA-5D28B56D2351}" destId="{8695E324-1CCA-44A8-98FA-6948F43E4826}" srcOrd="8" destOrd="0" parTransId="{F4C6AC81-EF60-4361-8067-CA893F0D9852}" sibTransId="{C45773D3-38B4-4FE8-A28D-7725B7861F05}"/>
    <dgm:cxn modelId="{70E27BCA-10E8-4055-B856-1A8FBF0C4451}" srcId="{BF7A25CB-57EC-46FD-92CA-5D28B56D2351}" destId="{48E847FF-02E3-4F09-AD08-27EF0D9D854B}" srcOrd="4" destOrd="0" parTransId="{E0698130-AA2F-4DC6-85E5-A588327EA542}" sibTransId="{3238B92A-1D12-4826-8850-6911C00D426B}"/>
    <dgm:cxn modelId="{55F17BDE-4054-4B84-8A55-5D89FBA119B5}" type="presOf" srcId="{04B7C8FF-C9D9-472D-9425-9E7AE3DD6666}" destId="{47D4ABA2-5EFF-44C5-B1B2-CD60EEB5590A}" srcOrd="0" destOrd="0" presId="urn:microsoft.com/office/officeart/2008/layout/LinedList"/>
    <dgm:cxn modelId="{A4EC37EE-3056-4CCE-92A1-6F20E630F178}" type="presOf" srcId="{B3BF23E2-1349-46BB-A6BD-F8A6BBF3D0C4}" destId="{CD79BB39-60DE-4209-8C62-39E1172CE448}" srcOrd="0" destOrd="0" presId="urn:microsoft.com/office/officeart/2008/layout/LinedList"/>
    <dgm:cxn modelId="{64B3EAF3-0E05-42BD-878B-22EADDD1C669}" srcId="{BF7A25CB-57EC-46FD-92CA-5D28B56D2351}" destId="{04B7C8FF-C9D9-472D-9425-9E7AE3DD6666}" srcOrd="1" destOrd="0" parTransId="{3A318F89-C331-48CA-B423-979FD6F02A33}" sibTransId="{6231A63E-0E4B-4301-83E0-FB48E5B6F1BC}"/>
    <dgm:cxn modelId="{28C112F8-489C-471C-AB5A-C2A2F6AB8629}" type="presOf" srcId="{ACCA6B91-C6E0-4C2A-9B98-FB2ADCF2E55C}" destId="{C5541EB5-EEB8-44A9-AD58-5F597EDE70C0}" srcOrd="0" destOrd="0" presId="urn:microsoft.com/office/officeart/2008/layout/LinedList"/>
    <dgm:cxn modelId="{7112F0D0-2AAC-4002-BA1C-F4323B77D74A}" type="presParOf" srcId="{2C93685D-9C08-4B5E-8E5E-CDFC2FC0DD1E}" destId="{8C298F32-6283-4449-A664-BB4FBDA7F2FD}" srcOrd="0" destOrd="0" presId="urn:microsoft.com/office/officeart/2008/layout/LinedList"/>
    <dgm:cxn modelId="{935208E9-2F2A-437A-890E-0DAD7302D60F}" type="presParOf" srcId="{2C93685D-9C08-4B5E-8E5E-CDFC2FC0DD1E}" destId="{A77505BE-24F3-4F90-966B-BA3B350C5225}" srcOrd="1" destOrd="0" presId="urn:microsoft.com/office/officeart/2008/layout/LinedList"/>
    <dgm:cxn modelId="{65CF52FD-9741-4788-9FCD-A87A91E1FEC1}" type="presParOf" srcId="{A77505BE-24F3-4F90-966B-BA3B350C5225}" destId="{3C824E5B-2603-4D76-A3F0-AA2F1C9755D9}" srcOrd="0" destOrd="0" presId="urn:microsoft.com/office/officeart/2008/layout/LinedList"/>
    <dgm:cxn modelId="{D01B10E2-DC04-43E1-8895-B108213DFB4C}" type="presParOf" srcId="{A77505BE-24F3-4F90-966B-BA3B350C5225}" destId="{6AF68848-6807-4FFC-859B-7276E684471E}" srcOrd="1" destOrd="0" presId="urn:microsoft.com/office/officeart/2008/layout/LinedList"/>
    <dgm:cxn modelId="{BBAAE758-C3BC-407E-AB92-CEA2AAB63F87}" type="presParOf" srcId="{2C93685D-9C08-4B5E-8E5E-CDFC2FC0DD1E}" destId="{78D9C45F-D442-4DCA-BB80-332358D6EBA2}" srcOrd="2" destOrd="0" presId="urn:microsoft.com/office/officeart/2008/layout/LinedList"/>
    <dgm:cxn modelId="{1CE74207-C4BA-4C04-B88B-804BD8B61ED2}" type="presParOf" srcId="{2C93685D-9C08-4B5E-8E5E-CDFC2FC0DD1E}" destId="{258F37C5-48B7-4E3C-93E9-B1BBA10D02D5}" srcOrd="3" destOrd="0" presId="urn:microsoft.com/office/officeart/2008/layout/LinedList"/>
    <dgm:cxn modelId="{0FF1AD18-85BB-48EE-A8B3-7BB864970F4A}" type="presParOf" srcId="{258F37C5-48B7-4E3C-93E9-B1BBA10D02D5}" destId="{47D4ABA2-5EFF-44C5-B1B2-CD60EEB5590A}" srcOrd="0" destOrd="0" presId="urn:microsoft.com/office/officeart/2008/layout/LinedList"/>
    <dgm:cxn modelId="{2C16C8EA-6063-47F0-B240-ACAFFEFDF2D1}" type="presParOf" srcId="{258F37C5-48B7-4E3C-93E9-B1BBA10D02D5}" destId="{4EF8ADFE-01F8-424C-8FB3-6EB920DDEAEC}" srcOrd="1" destOrd="0" presId="urn:microsoft.com/office/officeart/2008/layout/LinedList"/>
    <dgm:cxn modelId="{657C974C-A01A-498F-9E48-9FC86014D7AA}" type="presParOf" srcId="{2C93685D-9C08-4B5E-8E5E-CDFC2FC0DD1E}" destId="{0621AA5D-BC75-4E78-B885-7F61034BA322}" srcOrd="4" destOrd="0" presId="urn:microsoft.com/office/officeart/2008/layout/LinedList"/>
    <dgm:cxn modelId="{4D8859EB-8B6C-4417-B4E8-C8C5BD4C8D32}" type="presParOf" srcId="{2C93685D-9C08-4B5E-8E5E-CDFC2FC0DD1E}" destId="{4338B707-91AA-46A2-874C-08038CA0F4EE}" srcOrd="5" destOrd="0" presId="urn:microsoft.com/office/officeart/2008/layout/LinedList"/>
    <dgm:cxn modelId="{4E671DED-0209-4AF5-91E3-BED855833CE3}" type="presParOf" srcId="{4338B707-91AA-46A2-874C-08038CA0F4EE}" destId="{6371A0ED-7E37-4549-B40B-BA40D55D1CA1}" srcOrd="0" destOrd="0" presId="urn:microsoft.com/office/officeart/2008/layout/LinedList"/>
    <dgm:cxn modelId="{37807E71-C0BA-49E7-8FAF-C37BBA339E62}" type="presParOf" srcId="{4338B707-91AA-46A2-874C-08038CA0F4EE}" destId="{1C4F226E-2232-4891-8F14-31311411089D}" srcOrd="1" destOrd="0" presId="urn:microsoft.com/office/officeart/2008/layout/LinedList"/>
    <dgm:cxn modelId="{F5026A19-731E-4017-8000-60EE1712E5E9}" type="presParOf" srcId="{2C93685D-9C08-4B5E-8E5E-CDFC2FC0DD1E}" destId="{6446AD56-3C58-463A-BC93-B14852024884}" srcOrd="6" destOrd="0" presId="urn:microsoft.com/office/officeart/2008/layout/LinedList"/>
    <dgm:cxn modelId="{D270F505-3DD4-4A51-A2AB-3F7EFA06F603}" type="presParOf" srcId="{2C93685D-9C08-4B5E-8E5E-CDFC2FC0DD1E}" destId="{24E93093-8CCA-4F7A-A5CF-22B335E77DE6}" srcOrd="7" destOrd="0" presId="urn:microsoft.com/office/officeart/2008/layout/LinedList"/>
    <dgm:cxn modelId="{478C13DA-2076-4339-854C-DBB01F2B2118}" type="presParOf" srcId="{24E93093-8CCA-4F7A-A5CF-22B335E77DE6}" destId="{CD79BB39-60DE-4209-8C62-39E1172CE448}" srcOrd="0" destOrd="0" presId="urn:microsoft.com/office/officeart/2008/layout/LinedList"/>
    <dgm:cxn modelId="{5F3B5A0E-FCB4-4FE1-85D1-35B7AE4D1CEC}" type="presParOf" srcId="{24E93093-8CCA-4F7A-A5CF-22B335E77DE6}" destId="{99FF7440-D0EC-46FC-A816-E41240170B00}" srcOrd="1" destOrd="0" presId="urn:microsoft.com/office/officeart/2008/layout/LinedList"/>
    <dgm:cxn modelId="{EDFE82FF-08F9-4580-B1E9-63E84AEBB1D0}" type="presParOf" srcId="{2C93685D-9C08-4B5E-8E5E-CDFC2FC0DD1E}" destId="{566B6A2C-18E7-4AF9-A9DA-86197045EA7F}" srcOrd="8" destOrd="0" presId="urn:microsoft.com/office/officeart/2008/layout/LinedList"/>
    <dgm:cxn modelId="{28001DA7-58E0-4D29-9B67-A2FFA441E293}" type="presParOf" srcId="{2C93685D-9C08-4B5E-8E5E-CDFC2FC0DD1E}" destId="{F487D594-735A-43A1-ABED-022FB25A6A9A}" srcOrd="9" destOrd="0" presId="urn:microsoft.com/office/officeart/2008/layout/LinedList"/>
    <dgm:cxn modelId="{46FB02B0-8D50-49B2-951A-59BF2CCDC46A}" type="presParOf" srcId="{F487D594-735A-43A1-ABED-022FB25A6A9A}" destId="{38DFE65A-895C-4378-83FD-C20725250D43}" srcOrd="0" destOrd="0" presId="urn:microsoft.com/office/officeart/2008/layout/LinedList"/>
    <dgm:cxn modelId="{3E3B9EB1-6B57-41B2-8CB2-D2D2D950C3F3}" type="presParOf" srcId="{F487D594-735A-43A1-ABED-022FB25A6A9A}" destId="{5FF2F822-93A6-46BD-944D-F0ADBC95BBF2}" srcOrd="1" destOrd="0" presId="urn:microsoft.com/office/officeart/2008/layout/LinedList"/>
    <dgm:cxn modelId="{B67A7F3A-3FFD-47B1-B10F-F1F3B05E812A}" type="presParOf" srcId="{2C93685D-9C08-4B5E-8E5E-CDFC2FC0DD1E}" destId="{96FDC09A-653C-45A4-BA18-4E6AB7971056}" srcOrd="10" destOrd="0" presId="urn:microsoft.com/office/officeart/2008/layout/LinedList"/>
    <dgm:cxn modelId="{C7377610-03DD-485A-9C6D-398B50E850DC}" type="presParOf" srcId="{2C93685D-9C08-4B5E-8E5E-CDFC2FC0DD1E}" destId="{C9921BC9-CAC2-4837-8609-7B5543DC50A8}" srcOrd="11" destOrd="0" presId="urn:microsoft.com/office/officeart/2008/layout/LinedList"/>
    <dgm:cxn modelId="{1B463EAF-E5DC-45CE-90D3-1D1451CE76C1}" type="presParOf" srcId="{C9921BC9-CAC2-4837-8609-7B5543DC50A8}" destId="{541A1DC1-3ACB-4965-8293-937D63884C43}" srcOrd="0" destOrd="0" presId="urn:microsoft.com/office/officeart/2008/layout/LinedList"/>
    <dgm:cxn modelId="{3C37D561-444F-4053-876D-4C4F475C0419}" type="presParOf" srcId="{C9921BC9-CAC2-4837-8609-7B5543DC50A8}" destId="{555A3846-8A20-4CDA-9AF7-B319535073AC}" srcOrd="1" destOrd="0" presId="urn:microsoft.com/office/officeart/2008/layout/LinedList"/>
    <dgm:cxn modelId="{0D0D2163-AB74-42BD-B991-EAA397A76F75}" type="presParOf" srcId="{2C93685D-9C08-4B5E-8E5E-CDFC2FC0DD1E}" destId="{8EE66242-90E8-44B7-8699-C6F2D5CFCB43}" srcOrd="12" destOrd="0" presId="urn:microsoft.com/office/officeart/2008/layout/LinedList"/>
    <dgm:cxn modelId="{DBD60B64-34FB-401A-A9FA-EFAF636D74EC}" type="presParOf" srcId="{2C93685D-9C08-4B5E-8E5E-CDFC2FC0DD1E}" destId="{D50C2D5F-138C-454E-B82C-10625E3D45AD}" srcOrd="13" destOrd="0" presId="urn:microsoft.com/office/officeart/2008/layout/LinedList"/>
    <dgm:cxn modelId="{7CB8FCDB-387C-4AD7-8488-C82A12358FD8}" type="presParOf" srcId="{D50C2D5F-138C-454E-B82C-10625E3D45AD}" destId="{71D3C5A8-0828-49EA-9328-DAA93746648D}" srcOrd="0" destOrd="0" presId="urn:microsoft.com/office/officeart/2008/layout/LinedList"/>
    <dgm:cxn modelId="{834A7841-2974-42E6-A8CB-0C303FD48812}" type="presParOf" srcId="{D50C2D5F-138C-454E-B82C-10625E3D45AD}" destId="{697530BD-A5AF-41B7-A960-82B904DDD9A2}" srcOrd="1" destOrd="0" presId="urn:microsoft.com/office/officeart/2008/layout/LinedList"/>
    <dgm:cxn modelId="{DC504030-E2F0-4531-B1F1-7643DD3723C4}" type="presParOf" srcId="{2C93685D-9C08-4B5E-8E5E-CDFC2FC0DD1E}" destId="{DEDB3CE5-B70F-4B72-9A48-C24F5907E5BF}" srcOrd="14" destOrd="0" presId="urn:microsoft.com/office/officeart/2008/layout/LinedList"/>
    <dgm:cxn modelId="{3A5024B5-B6FA-4519-A430-EA5EB31B7264}" type="presParOf" srcId="{2C93685D-9C08-4B5E-8E5E-CDFC2FC0DD1E}" destId="{D91AA48D-497C-4914-A7EE-61C6F8EEB6CA}" srcOrd="15" destOrd="0" presId="urn:microsoft.com/office/officeart/2008/layout/LinedList"/>
    <dgm:cxn modelId="{CE808D69-BC07-4DC8-A5DD-8B2320C8FEAF}" type="presParOf" srcId="{D91AA48D-497C-4914-A7EE-61C6F8EEB6CA}" destId="{C5541EB5-EEB8-44A9-AD58-5F597EDE70C0}" srcOrd="0" destOrd="0" presId="urn:microsoft.com/office/officeart/2008/layout/LinedList"/>
    <dgm:cxn modelId="{B127D012-D2F3-4388-8513-0E46C54D73AE}" type="presParOf" srcId="{D91AA48D-497C-4914-A7EE-61C6F8EEB6CA}" destId="{CF7FEB6D-1729-40EA-9844-188FB1403A11}" srcOrd="1" destOrd="0" presId="urn:microsoft.com/office/officeart/2008/layout/LinedList"/>
    <dgm:cxn modelId="{E59CC119-192A-48DA-B9AD-2453F3457040}" type="presParOf" srcId="{2C93685D-9C08-4B5E-8E5E-CDFC2FC0DD1E}" destId="{29D4F6D3-6524-4363-BE1F-54184A2599CB}" srcOrd="16" destOrd="0" presId="urn:microsoft.com/office/officeart/2008/layout/LinedList"/>
    <dgm:cxn modelId="{AF489D90-D966-45C5-BE74-6395B44E915F}" type="presParOf" srcId="{2C93685D-9C08-4B5E-8E5E-CDFC2FC0DD1E}" destId="{FAA6BF04-7A37-41F7-A7C3-85329D182FE7}" srcOrd="17" destOrd="0" presId="urn:microsoft.com/office/officeart/2008/layout/LinedList"/>
    <dgm:cxn modelId="{55FF4386-21DD-432E-A44C-1BCD9929FAAA}" type="presParOf" srcId="{FAA6BF04-7A37-41F7-A7C3-85329D182FE7}" destId="{95E72F4D-DC08-4300-9C83-28EE79AD3514}" srcOrd="0" destOrd="0" presId="urn:microsoft.com/office/officeart/2008/layout/LinedList"/>
    <dgm:cxn modelId="{4EA11C69-0AF6-4FFD-8443-6213EA41C642}" type="presParOf" srcId="{FAA6BF04-7A37-41F7-A7C3-85329D182FE7}" destId="{A6D6D0CB-4C6B-49AE-8A74-A0D5C92DD3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7E367B-2AE5-440D-B31E-8E8977F34C8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02E9BB75-25D9-4B08-8D7A-925B4E880BE4}">
      <dgm:prSet/>
      <dgm:spPr/>
      <dgm:t>
        <a:bodyPr/>
        <a:lstStyle/>
        <a:p>
          <a:r>
            <a:rPr lang="lt-LT" noProof="0" dirty="0"/>
            <a:t>Atidarykite savo žiniatinklio naršyklę</a:t>
          </a:r>
        </a:p>
      </dgm:t>
    </dgm:pt>
    <dgm:pt modelId="{D803E31B-6AE1-49C1-986A-CF2D6EF76027}" type="parTrans" cxnId="{6FA74004-845B-404A-9C1C-8EAA51FD5AF7}">
      <dgm:prSet/>
      <dgm:spPr/>
      <dgm:t>
        <a:bodyPr/>
        <a:lstStyle/>
        <a:p>
          <a:endParaRPr lang="en-US"/>
        </a:p>
      </dgm:t>
    </dgm:pt>
    <dgm:pt modelId="{AE6C077D-73E2-4296-BC65-E056ABCC64D5}" type="sibTrans" cxnId="{6FA74004-845B-404A-9C1C-8EAA51FD5AF7}">
      <dgm:prSet phldrT="1" phldr="0"/>
      <dgm:spPr/>
      <dgm:t>
        <a:bodyPr/>
        <a:lstStyle/>
        <a:p>
          <a:r>
            <a:rPr lang="en-US"/>
            <a:t>1</a:t>
          </a:r>
        </a:p>
      </dgm:t>
    </dgm:pt>
    <dgm:pt modelId="{4A852476-37D1-4EF6-B226-4D973D9E50EA}">
      <dgm:prSet/>
      <dgm:spPr/>
      <dgm:t>
        <a:bodyPr/>
        <a:lstStyle/>
        <a:p>
          <a:r>
            <a:rPr lang="lt-LT" dirty="0"/>
            <a:t>Eikite į „Google“ dokumentų svetainę adreso juostoje įvesdami „docs.google.com“ ir paspausdami „Enter“</a:t>
          </a:r>
          <a:endParaRPr lang="en-NL" dirty="0"/>
        </a:p>
      </dgm:t>
    </dgm:pt>
    <dgm:pt modelId="{A8C93039-4711-419C-B59A-FE2ADF5F156A}" type="parTrans" cxnId="{5B9DE6B3-E5D8-4EC3-B5C4-3C6DB3FAC90E}">
      <dgm:prSet/>
      <dgm:spPr/>
      <dgm:t>
        <a:bodyPr/>
        <a:lstStyle/>
        <a:p>
          <a:endParaRPr lang="en-NL"/>
        </a:p>
      </dgm:t>
    </dgm:pt>
    <dgm:pt modelId="{1F603F68-3CB8-435D-AD78-72A92AB800CF}" type="sibTrans" cxnId="{5B9DE6B3-E5D8-4EC3-B5C4-3C6DB3FAC90E}">
      <dgm:prSet phldrT="2" phldr="0"/>
      <dgm:spPr/>
      <dgm:t>
        <a:bodyPr/>
        <a:lstStyle/>
        <a:p>
          <a:r>
            <a:rPr lang="en-NL"/>
            <a:t>2</a:t>
          </a:r>
        </a:p>
      </dgm:t>
    </dgm:pt>
    <dgm:pt modelId="{D05EDA50-6D74-465A-8034-A3E259C6EC14}">
      <dgm:prSet/>
      <dgm:spPr/>
      <dgm:t>
        <a:bodyPr/>
        <a:lstStyle/>
        <a:p>
          <a:r>
            <a:rPr lang="en-US" dirty="0"/>
            <a:t>Prisijunkite naudodami savo Google paskyrą</a:t>
          </a:r>
          <a:endParaRPr lang="en-NL" dirty="0"/>
        </a:p>
      </dgm:t>
    </dgm:pt>
    <dgm:pt modelId="{C5B51558-2626-4B25-A770-A06B0622BE00}" type="parTrans" cxnId="{33686200-6C56-422C-8A94-20264A74F908}">
      <dgm:prSet/>
      <dgm:spPr/>
      <dgm:t>
        <a:bodyPr/>
        <a:lstStyle/>
        <a:p>
          <a:endParaRPr lang="en-NL"/>
        </a:p>
      </dgm:t>
    </dgm:pt>
    <dgm:pt modelId="{1EBDCC58-C734-4267-A6AD-BDAC015FFA19}" type="sibTrans" cxnId="{33686200-6C56-422C-8A94-20264A74F908}">
      <dgm:prSet phldrT="3" phldr="0"/>
      <dgm:spPr/>
      <dgm:t>
        <a:bodyPr/>
        <a:lstStyle/>
        <a:p>
          <a:r>
            <a:rPr lang="en-NL"/>
            <a:t>3</a:t>
          </a:r>
        </a:p>
      </dgm:t>
    </dgm:pt>
    <dgm:pt modelId="{BD4AD7E0-3A40-4D29-9C9C-6BB3E63BE258}" type="pres">
      <dgm:prSet presAssocID="{1C7E367B-2AE5-440D-B31E-8E8977F34C84}" presName="Name0" presStyleCnt="0">
        <dgm:presLayoutVars>
          <dgm:animLvl val="lvl"/>
          <dgm:resizeHandles val="exact"/>
        </dgm:presLayoutVars>
      </dgm:prSet>
      <dgm:spPr/>
    </dgm:pt>
    <dgm:pt modelId="{24D11C32-15FE-43D2-9294-DF86B3691E86}" type="pres">
      <dgm:prSet presAssocID="{02E9BB75-25D9-4B08-8D7A-925B4E880BE4}" presName="compositeNode" presStyleCnt="0">
        <dgm:presLayoutVars>
          <dgm:bulletEnabled val="1"/>
        </dgm:presLayoutVars>
      </dgm:prSet>
      <dgm:spPr/>
    </dgm:pt>
    <dgm:pt modelId="{4B37B4BC-0050-4934-9F8D-118D7773D196}" type="pres">
      <dgm:prSet presAssocID="{02E9BB75-25D9-4B08-8D7A-925B4E880BE4}" presName="bgRect" presStyleLbl="bgAccFollowNode1" presStyleIdx="0" presStyleCnt="3"/>
      <dgm:spPr/>
    </dgm:pt>
    <dgm:pt modelId="{926F045F-27F0-4DB8-BBFE-E03C3580C2E7}" type="pres">
      <dgm:prSet presAssocID="{AE6C077D-73E2-4296-BC65-E056ABCC64D5}" presName="sibTransNodeCircle" presStyleLbl="alignNode1" presStyleIdx="0" presStyleCnt="6">
        <dgm:presLayoutVars>
          <dgm:chMax val="0"/>
          <dgm:bulletEnabled/>
        </dgm:presLayoutVars>
      </dgm:prSet>
      <dgm:spPr/>
    </dgm:pt>
    <dgm:pt modelId="{4BB9413B-D3E6-441B-AD42-CF468BB9BCF4}" type="pres">
      <dgm:prSet presAssocID="{02E9BB75-25D9-4B08-8D7A-925B4E880BE4}" presName="bottomLine" presStyleLbl="alignNode1" presStyleIdx="1" presStyleCnt="6">
        <dgm:presLayoutVars/>
      </dgm:prSet>
      <dgm:spPr/>
    </dgm:pt>
    <dgm:pt modelId="{8BF84740-D1CC-4726-82FE-A20D8B1A32C9}" type="pres">
      <dgm:prSet presAssocID="{02E9BB75-25D9-4B08-8D7A-925B4E880BE4}" presName="nodeText" presStyleLbl="bgAccFollowNode1" presStyleIdx="0" presStyleCnt="3">
        <dgm:presLayoutVars>
          <dgm:bulletEnabled val="1"/>
        </dgm:presLayoutVars>
      </dgm:prSet>
      <dgm:spPr/>
    </dgm:pt>
    <dgm:pt modelId="{07D15866-BA36-421C-80CD-44A4DC0CDAA6}" type="pres">
      <dgm:prSet presAssocID="{AE6C077D-73E2-4296-BC65-E056ABCC64D5}" presName="sibTrans" presStyleCnt="0"/>
      <dgm:spPr/>
    </dgm:pt>
    <dgm:pt modelId="{74259289-F9DC-494B-BB52-270884CBC76E}" type="pres">
      <dgm:prSet presAssocID="{4A852476-37D1-4EF6-B226-4D973D9E50EA}" presName="compositeNode" presStyleCnt="0">
        <dgm:presLayoutVars>
          <dgm:bulletEnabled val="1"/>
        </dgm:presLayoutVars>
      </dgm:prSet>
      <dgm:spPr/>
    </dgm:pt>
    <dgm:pt modelId="{8612AA39-B349-48C7-B850-F9A7C9009BE1}" type="pres">
      <dgm:prSet presAssocID="{4A852476-37D1-4EF6-B226-4D973D9E50EA}" presName="bgRect" presStyleLbl="bgAccFollowNode1" presStyleIdx="1" presStyleCnt="3"/>
      <dgm:spPr/>
    </dgm:pt>
    <dgm:pt modelId="{9DA62A3D-CFA6-4F2D-B964-B47028A0C1B6}" type="pres">
      <dgm:prSet presAssocID="{1F603F68-3CB8-435D-AD78-72A92AB800CF}" presName="sibTransNodeCircle" presStyleLbl="alignNode1" presStyleIdx="2" presStyleCnt="6">
        <dgm:presLayoutVars>
          <dgm:chMax val="0"/>
          <dgm:bulletEnabled/>
        </dgm:presLayoutVars>
      </dgm:prSet>
      <dgm:spPr/>
    </dgm:pt>
    <dgm:pt modelId="{AD022494-3537-45FE-AACF-F32C4AF15A16}" type="pres">
      <dgm:prSet presAssocID="{4A852476-37D1-4EF6-B226-4D973D9E50EA}" presName="bottomLine" presStyleLbl="alignNode1" presStyleIdx="3" presStyleCnt="6">
        <dgm:presLayoutVars/>
      </dgm:prSet>
      <dgm:spPr/>
    </dgm:pt>
    <dgm:pt modelId="{CA468350-B7D3-4C1E-A13B-BB7C7965FC1B}" type="pres">
      <dgm:prSet presAssocID="{4A852476-37D1-4EF6-B226-4D973D9E50EA}" presName="nodeText" presStyleLbl="bgAccFollowNode1" presStyleIdx="1" presStyleCnt="3">
        <dgm:presLayoutVars>
          <dgm:bulletEnabled val="1"/>
        </dgm:presLayoutVars>
      </dgm:prSet>
      <dgm:spPr/>
    </dgm:pt>
    <dgm:pt modelId="{AC861D24-BC7A-49C6-91A0-D4F95A441B5C}" type="pres">
      <dgm:prSet presAssocID="{1F603F68-3CB8-435D-AD78-72A92AB800CF}" presName="sibTrans" presStyleCnt="0"/>
      <dgm:spPr/>
    </dgm:pt>
    <dgm:pt modelId="{6D23D9A7-7245-496B-B28D-E4CA386B32A3}" type="pres">
      <dgm:prSet presAssocID="{D05EDA50-6D74-465A-8034-A3E259C6EC14}" presName="compositeNode" presStyleCnt="0">
        <dgm:presLayoutVars>
          <dgm:bulletEnabled val="1"/>
        </dgm:presLayoutVars>
      </dgm:prSet>
      <dgm:spPr/>
    </dgm:pt>
    <dgm:pt modelId="{D46350E8-C95F-4589-85C2-8841F3C8C502}" type="pres">
      <dgm:prSet presAssocID="{D05EDA50-6D74-465A-8034-A3E259C6EC14}" presName="bgRect" presStyleLbl="bgAccFollowNode1" presStyleIdx="2" presStyleCnt="3"/>
      <dgm:spPr/>
    </dgm:pt>
    <dgm:pt modelId="{AA91EF54-825F-4D20-B070-97D069B2AC4F}" type="pres">
      <dgm:prSet presAssocID="{1EBDCC58-C734-4267-A6AD-BDAC015FFA19}" presName="sibTransNodeCircle" presStyleLbl="alignNode1" presStyleIdx="4" presStyleCnt="6">
        <dgm:presLayoutVars>
          <dgm:chMax val="0"/>
          <dgm:bulletEnabled/>
        </dgm:presLayoutVars>
      </dgm:prSet>
      <dgm:spPr/>
    </dgm:pt>
    <dgm:pt modelId="{CC3F44DF-B717-40CA-B138-8B0A74F33A10}" type="pres">
      <dgm:prSet presAssocID="{D05EDA50-6D74-465A-8034-A3E259C6EC14}" presName="bottomLine" presStyleLbl="alignNode1" presStyleIdx="5" presStyleCnt="6">
        <dgm:presLayoutVars/>
      </dgm:prSet>
      <dgm:spPr/>
    </dgm:pt>
    <dgm:pt modelId="{8B06F922-9091-4DAD-A8A1-99FCA274A4F4}" type="pres">
      <dgm:prSet presAssocID="{D05EDA50-6D74-465A-8034-A3E259C6EC14}" presName="nodeText" presStyleLbl="bgAccFollowNode1" presStyleIdx="2" presStyleCnt="3">
        <dgm:presLayoutVars>
          <dgm:bulletEnabled val="1"/>
        </dgm:presLayoutVars>
      </dgm:prSet>
      <dgm:spPr/>
    </dgm:pt>
  </dgm:ptLst>
  <dgm:cxnLst>
    <dgm:cxn modelId="{33686200-6C56-422C-8A94-20264A74F908}" srcId="{1C7E367B-2AE5-440D-B31E-8E8977F34C84}" destId="{D05EDA50-6D74-465A-8034-A3E259C6EC14}" srcOrd="2" destOrd="0" parTransId="{C5B51558-2626-4B25-A770-A06B0622BE00}" sibTransId="{1EBDCC58-C734-4267-A6AD-BDAC015FFA19}"/>
    <dgm:cxn modelId="{6FA74004-845B-404A-9C1C-8EAA51FD5AF7}" srcId="{1C7E367B-2AE5-440D-B31E-8E8977F34C84}" destId="{02E9BB75-25D9-4B08-8D7A-925B4E880BE4}" srcOrd="0" destOrd="0" parTransId="{D803E31B-6AE1-49C1-986A-CF2D6EF76027}" sibTransId="{AE6C077D-73E2-4296-BC65-E056ABCC64D5}"/>
    <dgm:cxn modelId="{CF922E10-9F2E-4BBA-AB43-2A8F0AD0F7B7}" type="presOf" srcId="{02E9BB75-25D9-4B08-8D7A-925B4E880BE4}" destId="{4B37B4BC-0050-4934-9F8D-118D7773D196}" srcOrd="0" destOrd="0" presId="urn:microsoft.com/office/officeart/2016/7/layout/BasicLinearProcessNumbered"/>
    <dgm:cxn modelId="{BADDBC25-2A8E-4750-A7F5-743C05A38D6D}" type="presOf" srcId="{1F603F68-3CB8-435D-AD78-72A92AB800CF}" destId="{9DA62A3D-CFA6-4F2D-B964-B47028A0C1B6}" srcOrd="0" destOrd="0" presId="urn:microsoft.com/office/officeart/2016/7/layout/BasicLinearProcessNumbered"/>
    <dgm:cxn modelId="{CD474F2E-E973-456D-AFDD-F5D6B5963064}" type="presOf" srcId="{1EBDCC58-C734-4267-A6AD-BDAC015FFA19}" destId="{AA91EF54-825F-4D20-B070-97D069B2AC4F}" srcOrd="0" destOrd="0" presId="urn:microsoft.com/office/officeart/2016/7/layout/BasicLinearProcessNumbered"/>
    <dgm:cxn modelId="{C70E3936-7434-4924-BD9F-83A9A9F8E547}" type="presOf" srcId="{4A852476-37D1-4EF6-B226-4D973D9E50EA}" destId="{8612AA39-B349-48C7-B850-F9A7C9009BE1}" srcOrd="0" destOrd="0" presId="urn:microsoft.com/office/officeart/2016/7/layout/BasicLinearProcessNumbered"/>
    <dgm:cxn modelId="{506E5F5B-1111-41E0-8D8F-C83E68FD0306}" type="presOf" srcId="{02E9BB75-25D9-4B08-8D7A-925B4E880BE4}" destId="{8BF84740-D1CC-4726-82FE-A20D8B1A32C9}" srcOrd="1" destOrd="0" presId="urn:microsoft.com/office/officeart/2016/7/layout/BasicLinearProcessNumbered"/>
    <dgm:cxn modelId="{DB629371-362B-463B-88A7-8F6C397B78FD}" type="presOf" srcId="{D05EDA50-6D74-465A-8034-A3E259C6EC14}" destId="{8B06F922-9091-4DAD-A8A1-99FCA274A4F4}" srcOrd="1" destOrd="0" presId="urn:microsoft.com/office/officeart/2016/7/layout/BasicLinearProcessNumbered"/>
    <dgm:cxn modelId="{39744E88-3C7B-4898-AC57-B50BB9C83A7A}" type="presOf" srcId="{1C7E367B-2AE5-440D-B31E-8E8977F34C84}" destId="{BD4AD7E0-3A40-4D29-9C9C-6BB3E63BE258}" srcOrd="0" destOrd="0" presId="urn:microsoft.com/office/officeart/2016/7/layout/BasicLinearProcessNumbered"/>
    <dgm:cxn modelId="{5B9DE6B3-E5D8-4EC3-B5C4-3C6DB3FAC90E}" srcId="{1C7E367B-2AE5-440D-B31E-8E8977F34C84}" destId="{4A852476-37D1-4EF6-B226-4D973D9E50EA}" srcOrd="1" destOrd="0" parTransId="{A8C93039-4711-419C-B59A-FE2ADF5F156A}" sibTransId="{1F603F68-3CB8-435D-AD78-72A92AB800CF}"/>
    <dgm:cxn modelId="{702CF6BB-EBBF-4648-9C98-1A9FC171FF32}" type="presOf" srcId="{4A852476-37D1-4EF6-B226-4D973D9E50EA}" destId="{CA468350-B7D3-4C1E-A13B-BB7C7965FC1B}" srcOrd="1" destOrd="0" presId="urn:microsoft.com/office/officeart/2016/7/layout/BasicLinearProcessNumbered"/>
    <dgm:cxn modelId="{EC5BEFC1-B0EB-47A2-8518-C17BA0AF3A3D}" type="presOf" srcId="{D05EDA50-6D74-465A-8034-A3E259C6EC14}" destId="{D46350E8-C95F-4589-85C2-8841F3C8C502}" srcOrd="0" destOrd="0" presId="urn:microsoft.com/office/officeart/2016/7/layout/BasicLinearProcessNumbered"/>
    <dgm:cxn modelId="{BFB9B1F7-C243-4181-9B35-291899F6B423}" type="presOf" srcId="{AE6C077D-73E2-4296-BC65-E056ABCC64D5}" destId="{926F045F-27F0-4DB8-BBFE-E03C3580C2E7}" srcOrd="0" destOrd="0" presId="urn:microsoft.com/office/officeart/2016/7/layout/BasicLinearProcessNumbered"/>
    <dgm:cxn modelId="{3531620D-0EE4-48E3-BD7F-3827C4ABC72D}" type="presParOf" srcId="{BD4AD7E0-3A40-4D29-9C9C-6BB3E63BE258}" destId="{24D11C32-15FE-43D2-9294-DF86B3691E86}" srcOrd="0" destOrd="0" presId="urn:microsoft.com/office/officeart/2016/7/layout/BasicLinearProcessNumbered"/>
    <dgm:cxn modelId="{CFA5EFD8-2B0B-48CD-8F21-C156C02097E8}" type="presParOf" srcId="{24D11C32-15FE-43D2-9294-DF86B3691E86}" destId="{4B37B4BC-0050-4934-9F8D-118D7773D196}" srcOrd="0" destOrd="0" presId="urn:microsoft.com/office/officeart/2016/7/layout/BasicLinearProcessNumbered"/>
    <dgm:cxn modelId="{2956E573-0EAD-4CF0-8A55-974B5F110103}" type="presParOf" srcId="{24D11C32-15FE-43D2-9294-DF86B3691E86}" destId="{926F045F-27F0-4DB8-BBFE-E03C3580C2E7}" srcOrd="1" destOrd="0" presId="urn:microsoft.com/office/officeart/2016/7/layout/BasicLinearProcessNumbered"/>
    <dgm:cxn modelId="{922B1301-85EC-4365-BBDE-A86B0919E238}" type="presParOf" srcId="{24D11C32-15FE-43D2-9294-DF86B3691E86}" destId="{4BB9413B-D3E6-441B-AD42-CF468BB9BCF4}" srcOrd="2" destOrd="0" presId="urn:microsoft.com/office/officeart/2016/7/layout/BasicLinearProcessNumbered"/>
    <dgm:cxn modelId="{8F065CAD-92B3-4F03-A0CD-63EBE8F42CDD}" type="presParOf" srcId="{24D11C32-15FE-43D2-9294-DF86B3691E86}" destId="{8BF84740-D1CC-4726-82FE-A20D8B1A32C9}" srcOrd="3" destOrd="0" presId="urn:microsoft.com/office/officeart/2016/7/layout/BasicLinearProcessNumbered"/>
    <dgm:cxn modelId="{63ED2183-A206-4F6D-86C8-13BDBB373EB1}" type="presParOf" srcId="{BD4AD7E0-3A40-4D29-9C9C-6BB3E63BE258}" destId="{07D15866-BA36-421C-80CD-44A4DC0CDAA6}" srcOrd="1" destOrd="0" presId="urn:microsoft.com/office/officeart/2016/7/layout/BasicLinearProcessNumbered"/>
    <dgm:cxn modelId="{51FB1F3F-DBAD-4B2C-9F0B-C2A60F2F7A7F}" type="presParOf" srcId="{BD4AD7E0-3A40-4D29-9C9C-6BB3E63BE258}" destId="{74259289-F9DC-494B-BB52-270884CBC76E}" srcOrd="2" destOrd="0" presId="urn:microsoft.com/office/officeart/2016/7/layout/BasicLinearProcessNumbered"/>
    <dgm:cxn modelId="{7B3C98E0-CE02-4E2C-8195-5B810E235B7D}" type="presParOf" srcId="{74259289-F9DC-494B-BB52-270884CBC76E}" destId="{8612AA39-B349-48C7-B850-F9A7C9009BE1}" srcOrd="0" destOrd="0" presId="urn:microsoft.com/office/officeart/2016/7/layout/BasicLinearProcessNumbered"/>
    <dgm:cxn modelId="{A83A322E-FEDB-4DE2-8995-E7AC087911E7}" type="presParOf" srcId="{74259289-F9DC-494B-BB52-270884CBC76E}" destId="{9DA62A3D-CFA6-4F2D-B964-B47028A0C1B6}" srcOrd="1" destOrd="0" presId="urn:microsoft.com/office/officeart/2016/7/layout/BasicLinearProcessNumbered"/>
    <dgm:cxn modelId="{F62C2A96-865C-4849-9E8A-2A63388603C5}" type="presParOf" srcId="{74259289-F9DC-494B-BB52-270884CBC76E}" destId="{AD022494-3537-45FE-AACF-F32C4AF15A16}" srcOrd="2" destOrd="0" presId="urn:microsoft.com/office/officeart/2016/7/layout/BasicLinearProcessNumbered"/>
    <dgm:cxn modelId="{B30055B5-BC79-4E11-A35B-D74F91048ED9}" type="presParOf" srcId="{74259289-F9DC-494B-BB52-270884CBC76E}" destId="{CA468350-B7D3-4C1E-A13B-BB7C7965FC1B}" srcOrd="3" destOrd="0" presId="urn:microsoft.com/office/officeart/2016/7/layout/BasicLinearProcessNumbered"/>
    <dgm:cxn modelId="{E5F3843C-2375-4BFD-93E0-8011D8E4B74D}" type="presParOf" srcId="{BD4AD7E0-3A40-4D29-9C9C-6BB3E63BE258}" destId="{AC861D24-BC7A-49C6-91A0-D4F95A441B5C}" srcOrd="3" destOrd="0" presId="urn:microsoft.com/office/officeart/2016/7/layout/BasicLinearProcessNumbered"/>
    <dgm:cxn modelId="{8867C69A-9F93-4983-877F-73D33FD34E9B}" type="presParOf" srcId="{BD4AD7E0-3A40-4D29-9C9C-6BB3E63BE258}" destId="{6D23D9A7-7245-496B-B28D-E4CA386B32A3}" srcOrd="4" destOrd="0" presId="urn:microsoft.com/office/officeart/2016/7/layout/BasicLinearProcessNumbered"/>
    <dgm:cxn modelId="{58A3BED8-1FE0-4412-AB41-BDC7E36FA85E}" type="presParOf" srcId="{6D23D9A7-7245-496B-B28D-E4CA386B32A3}" destId="{D46350E8-C95F-4589-85C2-8841F3C8C502}" srcOrd="0" destOrd="0" presId="urn:microsoft.com/office/officeart/2016/7/layout/BasicLinearProcessNumbered"/>
    <dgm:cxn modelId="{D3E95A6D-B0F9-4408-9C2B-DF7FEAD59E2B}" type="presParOf" srcId="{6D23D9A7-7245-496B-B28D-E4CA386B32A3}" destId="{AA91EF54-825F-4D20-B070-97D069B2AC4F}" srcOrd="1" destOrd="0" presId="urn:microsoft.com/office/officeart/2016/7/layout/BasicLinearProcessNumbered"/>
    <dgm:cxn modelId="{FDFD5A6E-C510-4A2B-AAEB-BA21C7C5A136}" type="presParOf" srcId="{6D23D9A7-7245-496B-B28D-E4CA386B32A3}" destId="{CC3F44DF-B717-40CA-B138-8B0A74F33A10}" srcOrd="2" destOrd="0" presId="urn:microsoft.com/office/officeart/2016/7/layout/BasicLinearProcessNumbered"/>
    <dgm:cxn modelId="{9A99652A-6430-4BF0-B6FB-D5262B311465}" type="presParOf" srcId="{6D23D9A7-7245-496B-B28D-E4CA386B32A3}" destId="{8B06F922-9091-4DAD-A8A1-99FCA274A4F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624234-6A29-48C2-92F0-6569E06801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85C48A-98FE-4364-A4B9-8AC9614AE8B6}">
      <dgm:prSet/>
      <dgm:spPr/>
      <dgm:t>
        <a:bodyPr/>
        <a:lstStyle/>
        <a:p>
          <a:pPr>
            <a:lnSpc>
              <a:spcPct val="100000"/>
            </a:lnSpc>
          </a:pPr>
          <a:r>
            <a:rPr lang="lt-LT" noProof="0" dirty="0"/>
            <a:t>Kai būsite „Google“ dokumentuose, viršutiniame kairiajame ekrano kampe ieškokite meniu „Failas“.</a:t>
          </a:r>
        </a:p>
      </dgm:t>
    </dgm:pt>
    <dgm:pt modelId="{719B8C8F-179F-46C3-9793-50ADD9B7C799}" type="parTrans" cxnId="{E0886F0E-2B67-4C39-ABA0-AE8F53859247}">
      <dgm:prSet/>
      <dgm:spPr/>
      <dgm:t>
        <a:bodyPr/>
        <a:lstStyle/>
        <a:p>
          <a:endParaRPr lang="en-US"/>
        </a:p>
      </dgm:t>
    </dgm:pt>
    <dgm:pt modelId="{7BB72D5C-967C-45C8-A1E4-7B33AD6DADC5}" type="sibTrans" cxnId="{E0886F0E-2B67-4C39-ABA0-AE8F53859247}">
      <dgm:prSet/>
      <dgm:spPr/>
      <dgm:t>
        <a:bodyPr/>
        <a:lstStyle/>
        <a:p>
          <a:endParaRPr lang="en-US"/>
        </a:p>
      </dgm:t>
    </dgm:pt>
    <dgm:pt modelId="{9C20CC04-8272-434B-9F5F-CD7A3049A598}">
      <dgm:prSet/>
      <dgm:spPr/>
      <dgm:t>
        <a:bodyPr/>
        <a:lstStyle/>
        <a:p>
          <a:pPr>
            <a:lnSpc>
              <a:spcPct val="100000"/>
            </a:lnSpc>
          </a:pPr>
          <a:r>
            <a:rPr lang="lt-LT" dirty="0"/>
            <a:t>Spustelėkite „Failas“, tada užveskite pelės žymeklį virš „Naujas“, kad išplėstumėte submeniu</a:t>
          </a:r>
          <a:endParaRPr lang="en-NL" dirty="0"/>
        </a:p>
      </dgm:t>
    </dgm:pt>
    <dgm:pt modelId="{70DE663E-F659-4C4B-8B69-10CBBF879358}" type="parTrans" cxnId="{B9E66713-D010-4B87-B264-625F309E2F50}">
      <dgm:prSet/>
      <dgm:spPr/>
      <dgm:t>
        <a:bodyPr/>
        <a:lstStyle/>
        <a:p>
          <a:endParaRPr lang="en-NL"/>
        </a:p>
      </dgm:t>
    </dgm:pt>
    <dgm:pt modelId="{3E6D1270-4479-49DD-AF89-B59E94EB16C2}" type="sibTrans" cxnId="{B9E66713-D010-4B87-B264-625F309E2F50}">
      <dgm:prSet/>
      <dgm:spPr/>
      <dgm:t>
        <a:bodyPr/>
        <a:lstStyle/>
        <a:p>
          <a:endParaRPr lang="en-NL"/>
        </a:p>
      </dgm:t>
    </dgm:pt>
    <dgm:pt modelId="{9858982D-742C-48EA-899B-CD4F3BD0E8A2}">
      <dgm:prSet/>
      <dgm:spPr/>
      <dgm:t>
        <a:bodyPr/>
        <a:lstStyle/>
        <a:p>
          <a:pPr>
            <a:lnSpc>
              <a:spcPct val="100000"/>
            </a:lnSpc>
          </a:pPr>
          <a:r>
            <a:rPr lang="lt-LT" dirty="0"/>
            <a:t>Submeniu pasirinkite „Dokumentas“, kad sukurtumėte naują tuščią dokumentą</a:t>
          </a:r>
          <a:endParaRPr lang="en-NL" dirty="0"/>
        </a:p>
      </dgm:t>
    </dgm:pt>
    <dgm:pt modelId="{04DBE183-CB72-41BF-B081-A5465320C73C}" type="parTrans" cxnId="{34A56375-FFB4-46F1-AB1E-66922734292F}">
      <dgm:prSet/>
      <dgm:spPr/>
      <dgm:t>
        <a:bodyPr/>
        <a:lstStyle/>
        <a:p>
          <a:endParaRPr lang="en-NL"/>
        </a:p>
      </dgm:t>
    </dgm:pt>
    <dgm:pt modelId="{9D13C40A-C1FD-4999-8F7E-C7387A6CE493}" type="sibTrans" cxnId="{34A56375-FFB4-46F1-AB1E-66922734292F}">
      <dgm:prSet/>
      <dgm:spPr/>
      <dgm:t>
        <a:bodyPr/>
        <a:lstStyle/>
        <a:p>
          <a:endParaRPr lang="en-NL"/>
        </a:p>
      </dgm:t>
    </dgm:pt>
    <dgm:pt modelId="{F2D3E2E9-DD47-4E29-B788-092218E65094}">
      <dgm:prSet/>
      <dgm:spPr/>
      <dgm:t>
        <a:bodyPr/>
        <a:lstStyle/>
        <a:p>
          <a:pPr>
            <a:lnSpc>
              <a:spcPct val="100000"/>
            </a:lnSpc>
          </a:pPr>
          <a:r>
            <a:rPr lang="lt-LT" dirty="0"/>
            <a:t>Ieškokite daugiaspalvio „+“ mygtuko, paprastai esančio apatiniame dešiniajame kampe, arba mėsainių meniu viršutiniame kairiajame kampe.</a:t>
          </a:r>
          <a:endParaRPr lang="en-NL" dirty="0"/>
        </a:p>
      </dgm:t>
    </dgm:pt>
    <dgm:pt modelId="{F3EB7A79-3830-4AD4-9ACF-40040C61E9C8}" type="parTrans" cxnId="{C7F63D7D-E47F-4470-A394-108359CB5FEC}">
      <dgm:prSet/>
      <dgm:spPr/>
      <dgm:t>
        <a:bodyPr/>
        <a:lstStyle/>
        <a:p>
          <a:endParaRPr lang="en-NL"/>
        </a:p>
      </dgm:t>
    </dgm:pt>
    <dgm:pt modelId="{3B6B9F16-7F32-4881-9906-9E2386A5A074}" type="sibTrans" cxnId="{C7F63D7D-E47F-4470-A394-108359CB5FEC}">
      <dgm:prSet/>
      <dgm:spPr/>
      <dgm:t>
        <a:bodyPr/>
        <a:lstStyle/>
        <a:p>
          <a:endParaRPr lang="en-NL"/>
        </a:p>
      </dgm:t>
    </dgm:pt>
    <dgm:pt modelId="{F08A7FF3-0466-4BDC-8992-F21BC370D648}">
      <dgm:prSet/>
      <dgm:spPr/>
      <dgm:t>
        <a:bodyPr/>
        <a:lstStyle/>
        <a:p>
          <a:pPr>
            <a:lnSpc>
              <a:spcPct val="100000"/>
            </a:lnSpc>
          </a:pPr>
          <a:r>
            <a:rPr lang="nn-NO" dirty="0"/>
            <a:t>Spustelėjus tai bus suteikta galimybė sukurti naują dokumentą</a:t>
          </a:r>
          <a:endParaRPr lang="en-NL" dirty="0"/>
        </a:p>
      </dgm:t>
    </dgm:pt>
    <dgm:pt modelId="{27643763-B092-46A5-A487-86DA7BAE033F}" type="parTrans" cxnId="{AAF8261A-7375-4967-AE95-D9BC8AF0541B}">
      <dgm:prSet/>
      <dgm:spPr/>
      <dgm:t>
        <a:bodyPr/>
        <a:lstStyle/>
        <a:p>
          <a:endParaRPr lang="en-NL"/>
        </a:p>
      </dgm:t>
    </dgm:pt>
    <dgm:pt modelId="{8FBBE545-4FC4-4F94-A731-555F401B23C9}" type="sibTrans" cxnId="{AAF8261A-7375-4967-AE95-D9BC8AF0541B}">
      <dgm:prSet/>
      <dgm:spPr/>
      <dgm:t>
        <a:bodyPr/>
        <a:lstStyle/>
        <a:p>
          <a:endParaRPr lang="en-NL"/>
        </a:p>
      </dgm:t>
    </dgm:pt>
    <dgm:pt modelId="{953FA0C9-B6FA-4F1B-878B-EAFE631AC5C5}" type="pres">
      <dgm:prSet presAssocID="{86624234-6A29-48C2-92F0-6569E06801B3}" presName="root" presStyleCnt="0">
        <dgm:presLayoutVars>
          <dgm:dir/>
          <dgm:resizeHandles val="exact"/>
        </dgm:presLayoutVars>
      </dgm:prSet>
      <dgm:spPr/>
    </dgm:pt>
    <dgm:pt modelId="{4B7066F6-E8DC-4D94-92E2-DD7B140F11F4}" type="pres">
      <dgm:prSet presAssocID="{BB85C48A-98FE-4364-A4B9-8AC9614AE8B6}" presName="compNode" presStyleCnt="0"/>
      <dgm:spPr/>
    </dgm:pt>
    <dgm:pt modelId="{2487A1B1-FC57-41AF-A962-B120994A9F49}" type="pres">
      <dgm:prSet presAssocID="{BB85C48A-98FE-4364-A4B9-8AC9614AE8B6}" presName="bgRect" presStyleLbl="bgShp" presStyleIdx="0" presStyleCnt="5"/>
      <dgm:spPr/>
    </dgm:pt>
    <dgm:pt modelId="{B4593F73-7280-4497-B251-2EB53A7D1FBD}" type="pres">
      <dgm:prSet presAssocID="{BB85C48A-98FE-4364-A4B9-8AC9614AE8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8AD066F0-AFE0-4762-B4B3-5B0A0DB0725E}" type="pres">
      <dgm:prSet presAssocID="{BB85C48A-98FE-4364-A4B9-8AC9614AE8B6}" presName="spaceRect" presStyleCnt="0"/>
      <dgm:spPr/>
    </dgm:pt>
    <dgm:pt modelId="{2C6AA899-7B5F-4FC7-9C28-43057EBF835D}" type="pres">
      <dgm:prSet presAssocID="{BB85C48A-98FE-4364-A4B9-8AC9614AE8B6}" presName="parTx" presStyleLbl="revTx" presStyleIdx="0" presStyleCnt="5">
        <dgm:presLayoutVars>
          <dgm:chMax val="0"/>
          <dgm:chPref val="0"/>
        </dgm:presLayoutVars>
      </dgm:prSet>
      <dgm:spPr/>
    </dgm:pt>
    <dgm:pt modelId="{DB8A6634-2CC8-4851-A087-C33E4DA917E8}" type="pres">
      <dgm:prSet presAssocID="{7BB72D5C-967C-45C8-A1E4-7B33AD6DADC5}" presName="sibTrans" presStyleCnt="0"/>
      <dgm:spPr/>
    </dgm:pt>
    <dgm:pt modelId="{0374439E-9497-439A-BA55-82FC00C6B03A}" type="pres">
      <dgm:prSet presAssocID="{9C20CC04-8272-434B-9F5F-CD7A3049A598}" presName="compNode" presStyleCnt="0"/>
      <dgm:spPr/>
    </dgm:pt>
    <dgm:pt modelId="{C606022E-DB5D-439B-883A-76A1A644083E}" type="pres">
      <dgm:prSet presAssocID="{9C20CC04-8272-434B-9F5F-CD7A3049A598}" presName="bgRect" presStyleLbl="bgShp" presStyleIdx="1" presStyleCnt="5"/>
      <dgm:spPr/>
    </dgm:pt>
    <dgm:pt modelId="{2480C3B3-E391-4750-8778-690D44D5F60B}" type="pres">
      <dgm:prSet presAssocID="{9C20CC04-8272-434B-9F5F-CD7A3049A598}" presName="iconRect" presStyleLbl="node1" presStyleIdx="1" presStyleCnt="5"/>
      <dgm:spPr/>
    </dgm:pt>
    <dgm:pt modelId="{CAA6FF65-3F66-47A3-9B2B-1169132BB6B2}" type="pres">
      <dgm:prSet presAssocID="{9C20CC04-8272-434B-9F5F-CD7A3049A598}" presName="spaceRect" presStyleCnt="0"/>
      <dgm:spPr/>
    </dgm:pt>
    <dgm:pt modelId="{D6192F17-49F2-4334-83DE-EB9395941D63}" type="pres">
      <dgm:prSet presAssocID="{9C20CC04-8272-434B-9F5F-CD7A3049A598}" presName="parTx" presStyleLbl="revTx" presStyleIdx="1" presStyleCnt="5">
        <dgm:presLayoutVars>
          <dgm:chMax val="0"/>
          <dgm:chPref val="0"/>
        </dgm:presLayoutVars>
      </dgm:prSet>
      <dgm:spPr/>
    </dgm:pt>
    <dgm:pt modelId="{D616B730-7C40-4E19-8796-4295D48D4FDD}" type="pres">
      <dgm:prSet presAssocID="{3E6D1270-4479-49DD-AF89-B59E94EB16C2}" presName="sibTrans" presStyleCnt="0"/>
      <dgm:spPr/>
    </dgm:pt>
    <dgm:pt modelId="{05F2C197-D565-483F-9E83-95E55F5B8EA8}" type="pres">
      <dgm:prSet presAssocID="{9858982D-742C-48EA-899B-CD4F3BD0E8A2}" presName="compNode" presStyleCnt="0"/>
      <dgm:spPr/>
    </dgm:pt>
    <dgm:pt modelId="{ACFEBBD4-2EF2-43E8-8448-606691E914C8}" type="pres">
      <dgm:prSet presAssocID="{9858982D-742C-48EA-899B-CD4F3BD0E8A2}" presName="bgRect" presStyleLbl="bgShp" presStyleIdx="2" presStyleCnt="5"/>
      <dgm:spPr/>
    </dgm:pt>
    <dgm:pt modelId="{68C0CA47-B21A-4BFE-91C0-7EDA0349622E}" type="pres">
      <dgm:prSet presAssocID="{9858982D-742C-48EA-899B-CD4F3BD0E8A2}" presName="iconRect" presStyleLbl="node1" presStyleIdx="2" presStyleCnt="5"/>
      <dgm:spPr/>
    </dgm:pt>
    <dgm:pt modelId="{B62D22F5-39DC-4E1A-B597-1023A77A24C3}" type="pres">
      <dgm:prSet presAssocID="{9858982D-742C-48EA-899B-CD4F3BD0E8A2}" presName="spaceRect" presStyleCnt="0"/>
      <dgm:spPr/>
    </dgm:pt>
    <dgm:pt modelId="{47CE281B-FB1C-43A2-8F7B-7CC436628646}" type="pres">
      <dgm:prSet presAssocID="{9858982D-742C-48EA-899B-CD4F3BD0E8A2}" presName="parTx" presStyleLbl="revTx" presStyleIdx="2" presStyleCnt="5">
        <dgm:presLayoutVars>
          <dgm:chMax val="0"/>
          <dgm:chPref val="0"/>
        </dgm:presLayoutVars>
      </dgm:prSet>
      <dgm:spPr/>
    </dgm:pt>
    <dgm:pt modelId="{6E0DE0D8-7664-4D03-AA9E-269E007ADB8A}" type="pres">
      <dgm:prSet presAssocID="{9D13C40A-C1FD-4999-8F7E-C7387A6CE493}" presName="sibTrans" presStyleCnt="0"/>
      <dgm:spPr/>
    </dgm:pt>
    <dgm:pt modelId="{E6C31613-D050-4420-BF24-43A60775818D}" type="pres">
      <dgm:prSet presAssocID="{F2D3E2E9-DD47-4E29-B788-092218E65094}" presName="compNode" presStyleCnt="0"/>
      <dgm:spPr/>
    </dgm:pt>
    <dgm:pt modelId="{55C6C245-9FF4-4794-A62B-9B4FA23E313A}" type="pres">
      <dgm:prSet presAssocID="{F2D3E2E9-DD47-4E29-B788-092218E65094}" presName="bgRect" presStyleLbl="bgShp" presStyleIdx="3" presStyleCnt="5"/>
      <dgm:spPr/>
    </dgm:pt>
    <dgm:pt modelId="{877230A8-75CA-4AB2-B03C-B9A6DA252196}" type="pres">
      <dgm:prSet presAssocID="{F2D3E2E9-DD47-4E29-B788-092218E65094}" presName="iconRect" presStyleLbl="node1" presStyleIdx="3" presStyleCnt="5"/>
      <dgm:spPr/>
    </dgm:pt>
    <dgm:pt modelId="{8451EDC6-496C-4CA2-A9A7-55BAB1F906DD}" type="pres">
      <dgm:prSet presAssocID="{F2D3E2E9-DD47-4E29-B788-092218E65094}" presName="spaceRect" presStyleCnt="0"/>
      <dgm:spPr/>
    </dgm:pt>
    <dgm:pt modelId="{16769B92-2A83-41D6-83FE-8A1D64303E83}" type="pres">
      <dgm:prSet presAssocID="{F2D3E2E9-DD47-4E29-B788-092218E65094}" presName="parTx" presStyleLbl="revTx" presStyleIdx="3" presStyleCnt="5">
        <dgm:presLayoutVars>
          <dgm:chMax val="0"/>
          <dgm:chPref val="0"/>
        </dgm:presLayoutVars>
      </dgm:prSet>
      <dgm:spPr/>
    </dgm:pt>
    <dgm:pt modelId="{0B22D8D5-8E46-4410-8B0F-60CC0E5025B8}" type="pres">
      <dgm:prSet presAssocID="{3B6B9F16-7F32-4881-9906-9E2386A5A074}" presName="sibTrans" presStyleCnt="0"/>
      <dgm:spPr/>
    </dgm:pt>
    <dgm:pt modelId="{2BDDD4A3-0F36-449E-BABA-5E52648DA902}" type="pres">
      <dgm:prSet presAssocID="{F08A7FF3-0466-4BDC-8992-F21BC370D648}" presName="compNode" presStyleCnt="0"/>
      <dgm:spPr/>
    </dgm:pt>
    <dgm:pt modelId="{8E6008C3-C15E-4A85-8AA1-37B738B4BAC6}" type="pres">
      <dgm:prSet presAssocID="{F08A7FF3-0466-4BDC-8992-F21BC370D648}" presName="bgRect" presStyleLbl="bgShp" presStyleIdx="4" presStyleCnt="5"/>
      <dgm:spPr/>
    </dgm:pt>
    <dgm:pt modelId="{C9E4F8D1-29FC-4648-B4D1-7523D0A2904D}" type="pres">
      <dgm:prSet presAssocID="{F08A7FF3-0466-4BDC-8992-F21BC370D648}" presName="iconRect" presStyleLbl="node1" presStyleIdx="4" presStyleCnt="5"/>
      <dgm:spPr/>
    </dgm:pt>
    <dgm:pt modelId="{5CB312B2-5E3E-486E-A33A-B6D193100D74}" type="pres">
      <dgm:prSet presAssocID="{F08A7FF3-0466-4BDC-8992-F21BC370D648}" presName="spaceRect" presStyleCnt="0"/>
      <dgm:spPr/>
    </dgm:pt>
    <dgm:pt modelId="{7CC79253-8559-4B35-85F4-E1980003DF62}" type="pres">
      <dgm:prSet presAssocID="{F08A7FF3-0466-4BDC-8992-F21BC370D648}" presName="parTx" presStyleLbl="revTx" presStyleIdx="4" presStyleCnt="5">
        <dgm:presLayoutVars>
          <dgm:chMax val="0"/>
          <dgm:chPref val="0"/>
        </dgm:presLayoutVars>
      </dgm:prSet>
      <dgm:spPr/>
    </dgm:pt>
  </dgm:ptLst>
  <dgm:cxnLst>
    <dgm:cxn modelId="{E0886F0E-2B67-4C39-ABA0-AE8F53859247}" srcId="{86624234-6A29-48C2-92F0-6569E06801B3}" destId="{BB85C48A-98FE-4364-A4B9-8AC9614AE8B6}" srcOrd="0" destOrd="0" parTransId="{719B8C8F-179F-46C3-9793-50ADD9B7C799}" sibTransId="{7BB72D5C-967C-45C8-A1E4-7B33AD6DADC5}"/>
    <dgm:cxn modelId="{B9E66713-D010-4B87-B264-625F309E2F50}" srcId="{86624234-6A29-48C2-92F0-6569E06801B3}" destId="{9C20CC04-8272-434B-9F5F-CD7A3049A598}" srcOrd="1" destOrd="0" parTransId="{70DE663E-F659-4C4B-8B69-10CBBF879358}" sibTransId="{3E6D1270-4479-49DD-AF89-B59E94EB16C2}"/>
    <dgm:cxn modelId="{AAF8261A-7375-4967-AE95-D9BC8AF0541B}" srcId="{86624234-6A29-48C2-92F0-6569E06801B3}" destId="{F08A7FF3-0466-4BDC-8992-F21BC370D648}" srcOrd="4" destOrd="0" parTransId="{27643763-B092-46A5-A487-86DA7BAE033F}" sibTransId="{8FBBE545-4FC4-4F94-A731-555F401B23C9}"/>
    <dgm:cxn modelId="{D4969F39-2741-4039-A878-10450A1D3C2B}" type="presOf" srcId="{F08A7FF3-0466-4BDC-8992-F21BC370D648}" destId="{7CC79253-8559-4B35-85F4-E1980003DF62}" srcOrd="0" destOrd="0" presId="urn:microsoft.com/office/officeart/2018/2/layout/IconVerticalSolidList"/>
    <dgm:cxn modelId="{2BF6D140-A126-4C4C-8027-C606CAB25B47}" type="presOf" srcId="{9858982D-742C-48EA-899B-CD4F3BD0E8A2}" destId="{47CE281B-FB1C-43A2-8F7B-7CC436628646}" srcOrd="0" destOrd="0" presId="urn:microsoft.com/office/officeart/2018/2/layout/IconVerticalSolidList"/>
    <dgm:cxn modelId="{34A56375-FFB4-46F1-AB1E-66922734292F}" srcId="{86624234-6A29-48C2-92F0-6569E06801B3}" destId="{9858982D-742C-48EA-899B-CD4F3BD0E8A2}" srcOrd="2" destOrd="0" parTransId="{04DBE183-CB72-41BF-B081-A5465320C73C}" sibTransId="{9D13C40A-C1FD-4999-8F7E-C7387A6CE493}"/>
    <dgm:cxn modelId="{C7F63D7D-E47F-4470-A394-108359CB5FEC}" srcId="{86624234-6A29-48C2-92F0-6569E06801B3}" destId="{F2D3E2E9-DD47-4E29-B788-092218E65094}" srcOrd="3" destOrd="0" parTransId="{F3EB7A79-3830-4AD4-9ACF-40040C61E9C8}" sibTransId="{3B6B9F16-7F32-4881-9906-9E2386A5A074}"/>
    <dgm:cxn modelId="{37B13E84-3E67-485D-AE2A-ED2CECC67D13}" type="presOf" srcId="{9C20CC04-8272-434B-9F5F-CD7A3049A598}" destId="{D6192F17-49F2-4334-83DE-EB9395941D63}" srcOrd="0" destOrd="0" presId="urn:microsoft.com/office/officeart/2018/2/layout/IconVerticalSolidList"/>
    <dgm:cxn modelId="{C7370499-FF2E-4EFB-AC5F-008E6B07DC1E}" type="presOf" srcId="{BB85C48A-98FE-4364-A4B9-8AC9614AE8B6}" destId="{2C6AA899-7B5F-4FC7-9C28-43057EBF835D}" srcOrd="0" destOrd="0" presId="urn:microsoft.com/office/officeart/2018/2/layout/IconVerticalSolidList"/>
    <dgm:cxn modelId="{434817A4-6B83-4D52-AA2C-05EA103B930A}" type="presOf" srcId="{86624234-6A29-48C2-92F0-6569E06801B3}" destId="{953FA0C9-B6FA-4F1B-878B-EAFE631AC5C5}" srcOrd="0" destOrd="0" presId="urn:microsoft.com/office/officeart/2018/2/layout/IconVerticalSolidList"/>
    <dgm:cxn modelId="{276EE3D3-978C-4945-B129-030EB5C2F7B2}" type="presOf" srcId="{F2D3E2E9-DD47-4E29-B788-092218E65094}" destId="{16769B92-2A83-41D6-83FE-8A1D64303E83}" srcOrd="0" destOrd="0" presId="urn:microsoft.com/office/officeart/2018/2/layout/IconVerticalSolidList"/>
    <dgm:cxn modelId="{E8AECD6E-4FC8-41FF-9975-BA0980CB7371}" type="presParOf" srcId="{953FA0C9-B6FA-4F1B-878B-EAFE631AC5C5}" destId="{4B7066F6-E8DC-4D94-92E2-DD7B140F11F4}" srcOrd="0" destOrd="0" presId="urn:microsoft.com/office/officeart/2018/2/layout/IconVerticalSolidList"/>
    <dgm:cxn modelId="{3C51AEA1-DC1D-48AB-8890-202102E2569A}" type="presParOf" srcId="{4B7066F6-E8DC-4D94-92E2-DD7B140F11F4}" destId="{2487A1B1-FC57-41AF-A962-B120994A9F49}" srcOrd="0" destOrd="0" presId="urn:microsoft.com/office/officeart/2018/2/layout/IconVerticalSolidList"/>
    <dgm:cxn modelId="{D9E365DF-A3B2-411A-ADF1-89A4C495ACA1}" type="presParOf" srcId="{4B7066F6-E8DC-4D94-92E2-DD7B140F11F4}" destId="{B4593F73-7280-4497-B251-2EB53A7D1FBD}" srcOrd="1" destOrd="0" presId="urn:microsoft.com/office/officeart/2018/2/layout/IconVerticalSolidList"/>
    <dgm:cxn modelId="{EB0161D6-E608-4193-8BD3-76973E878BC5}" type="presParOf" srcId="{4B7066F6-E8DC-4D94-92E2-DD7B140F11F4}" destId="{8AD066F0-AFE0-4762-B4B3-5B0A0DB0725E}" srcOrd="2" destOrd="0" presId="urn:microsoft.com/office/officeart/2018/2/layout/IconVerticalSolidList"/>
    <dgm:cxn modelId="{85787A9B-BFFD-446B-B7E4-61D5B3C83E05}" type="presParOf" srcId="{4B7066F6-E8DC-4D94-92E2-DD7B140F11F4}" destId="{2C6AA899-7B5F-4FC7-9C28-43057EBF835D}" srcOrd="3" destOrd="0" presId="urn:microsoft.com/office/officeart/2018/2/layout/IconVerticalSolidList"/>
    <dgm:cxn modelId="{C2363202-C70D-4C3E-8AEE-996DC837402A}" type="presParOf" srcId="{953FA0C9-B6FA-4F1B-878B-EAFE631AC5C5}" destId="{DB8A6634-2CC8-4851-A087-C33E4DA917E8}" srcOrd="1" destOrd="0" presId="urn:microsoft.com/office/officeart/2018/2/layout/IconVerticalSolidList"/>
    <dgm:cxn modelId="{82636408-6C16-4AA8-86F5-D63B628A6E82}" type="presParOf" srcId="{953FA0C9-B6FA-4F1B-878B-EAFE631AC5C5}" destId="{0374439E-9497-439A-BA55-82FC00C6B03A}" srcOrd="2" destOrd="0" presId="urn:microsoft.com/office/officeart/2018/2/layout/IconVerticalSolidList"/>
    <dgm:cxn modelId="{16231B24-B342-4999-9286-C51D1BB93A6D}" type="presParOf" srcId="{0374439E-9497-439A-BA55-82FC00C6B03A}" destId="{C606022E-DB5D-439B-883A-76A1A644083E}" srcOrd="0" destOrd="0" presId="urn:microsoft.com/office/officeart/2018/2/layout/IconVerticalSolidList"/>
    <dgm:cxn modelId="{E78ADDE6-3E66-49B9-A484-7A6CC722534C}" type="presParOf" srcId="{0374439E-9497-439A-BA55-82FC00C6B03A}" destId="{2480C3B3-E391-4750-8778-690D44D5F60B}" srcOrd="1" destOrd="0" presId="urn:microsoft.com/office/officeart/2018/2/layout/IconVerticalSolidList"/>
    <dgm:cxn modelId="{9936CABC-4315-4D55-A2CD-87C38414676A}" type="presParOf" srcId="{0374439E-9497-439A-BA55-82FC00C6B03A}" destId="{CAA6FF65-3F66-47A3-9B2B-1169132BB6B2}" srcOrd="2" destOrd="0" presId="urn:microsoft.com/office/officeart/2018/2/layout/IconVerticalSolidList"/>
    <dgm:cxn modelId="{1642CCEE-DF49-481F-8D5D-4E430F00A33C}" type="presParOf" srcId="{0374439E-9497-439A-BA55-82FC00C6B03A}" destId="{D6192F17-49F2-4334-83DE-EB9395941D63}" srcOrd="3" destOrd="0" presId="urn:microsoft.com/office/officeart/2018/2/layout/IconVerticalSolidList"/>
    <dgm:cxn modelId="{55D6FEBC-890D-4C8E-B985-319A4F08677C}" type="presParOf" srcId="{953FA0C9-B6FA-4F1B-878B-EAFE631AC5C5}" destId="{D616B730-7C40-4E19-8796-4295D48D4FDD}" srcOrd="3" destOrd="0" presId="urn:microsoft.com/office/officeart/2018/2/layout/IconVerticalSolidList"/>
    <dgm:cxn modelId="{BF8DDCCF-DDB9-434B-87B9-7A2AF053D060}" type="presParOf" srcId="{953FA0C9-B6FA-4F1B-878B-EAFE631AC5C5}" destId="{05F2C197-D565-483F-9E83-95E55F5B8EA8}" srcOrd="4" destOrd="0" presId="urn:microsoft.com/office/officeart/2018/2/layout/IconVerticalSolidList"/>
    <dgm:cxn modelId="{826C4EA9-347F-4321-800D-5CC5D15076C8}" type="presParOf" srcId="{05F2C197-D565-483F-9E83-95E55F5B8EA8}" destId="{ACFEBBD4-2EF2-43E8-8448-606691E914C8}" srcOrd="0" destOrd="0" presId="urn:microsoft.com/office/officeart/2018/2/layout/IconVerticalSolidList"/>
    <dgm:cxn modelId="{904993CF-1F96-4BEF-A74D-083468CAEA81}" type="presParOf" srcId="{05F2C197-D565-483F-9E83-95E55F5B8EA8}" destId="{68C0CA47-B21A-4BFE-91C0-7EDA0349622E}" srcOrd="1" destOrd="0" presId="urn:microsoft.com/office/officeart/2018/2/layout/IconVerticalSolidList"/>
    <dgm:cxn modelId="{AAF31260-20A7-47A7-BC35-542DB986E4B0}" type="presParOf" srcId="{05F2C197-D565-483F-9E83-95E55F5B8EA8}" destId="{B62D22F5-39DC-4E1A-B597-1023A77A24C3}" srcOrd="2" destOrd="0" presId="urn:microsoft.com/office/officeart/2018/2/layout/IconVerticalSolidList"/>
    <dgm:cxn modelId="{4EC0D17B-30FB-4F4D-ADA9-EBE9238436CA}" type="presParOf" srcId="{05F2C197-D565-483F-9E83-95E55F5B8EA8}" destId="{47CE281B-FB1C-43A2-8F7B-7CC436628646}" srcOrd="3" destOrd="0" presId="urn:microsoft.com/office/officeart/2018/2/layout/IconVerticalSolidList"/>
    <dgm:cxn modelId="{6B9E243B-4836-4C8B-ACEB-485901888AAE}" type="presParOf" srcId="{953FA0C9-B6FA-4F1B-878B-EAFE631AC5C5}" destId="{6E0DE0D8-7664-4D03-AA9E-269E007ADB8A}" srcOrd="5" destOrd="0" presId="urn:microsoft.com/office/officeart/2018/2/layout/IconVerticalSolidList"/>
    <dgm:cxn modelId="{6C0FE54A-4743-4F07-8C51-694703EF9334}" type="presParOf" srcId="{953FA0C9-B6FA-4F1B-878B-EAFE631AC5C5}" destId="{E6C31613-D050-4420-BF24-43A60775818D}" srcOrd="6" destOrd="0" presId="urn:microsoft.com/office/officeart/2018/2/layout/IconVerticalSolidList"/>
    <dgm:cxn modelId="{111CD8AF-6982-45DE-A3BC-389ADE142BFE}" type="presParOf" srcId="{E6C31613-D050-4420-BF24-43A60775818D}" destId="{55C6C245-9FF4-4794-A62B-9B4FA23E313A}" srcOrd="0" destOrd="0" presId="urn:microsoft.com/office/officeart/2018/2/layout/IconVerticalSolidList"/>
    <dgm:cxn modelId="{15227244-C34F-4747-AD27-8F3B5714F0E1}" type="presParOf" srcId="{E6C31613-D050-4420-BF24-43A60775818D}" destId="{877230A8-75CA-4AB2-B03C-B9A6DA252196}" srcOrd="1" destOrd="0" presId="urn:microsoft.com/office/officeart/2018/2/layout/IconVerticalSolidList"/>
    <dgm:cxn modelId="{52965553-0D56-453D-9D4B-D4C0D3898970}" type="presParOf" srcId="{E6C31613-D050-4420-BF24-43A60775818D}" destId="{8451EDC6-496C-4CA2-A9A7-55BAB1F906DD}" srcOrd="2" destOrd="0" presId="urn:microsoft.com/office/officeart/2018/2/layout/IconVerticalSolidList"/>
    <dgm:cxn modelId="{E15DD53A-F3B6-4D2F-A168-47243C48513F}" type="presParOf" srcId="{E6C31613-D050-4420-BF24-43A60775818D}" destId="{16769B92-2A83-41D6-83FE-8A1D64303E83}" srcOrd="3" destOrd="0" presId="urn:microsoft.com/office/officeart/2018/2/layout/IconVerticalSolidList"/>
    <dgm:cxn modelId="{88EEEDEE-9488-435D-BCA2-95EDC608EF87}" type="presParOf" srcId="{953FA0C9-B6FA-4F1B-878B-EAFE631AC5C5}" destId="{0B22D8D5-8E46-4410-8B0F-60CC0E5025B8}" srcOrd="7" destOrd="0" presId="urn:microsoft.com/office/officeart/2018/2/layout/IconVerticalSolidList"/>
    <dgm:cxn modelId="{10B24F9B-EB9F-4A29-907C-9E29C7712E06}" type="presParOf" srcId="{953FA0C9-B6FA-4F1B-878B-EAFE631AC5C5}" destId="{2BDDD4A3-0F36-449E-BABA-5E52648DA902}" srcOrd="8" destOrd="0" presId="urn:microsoft.com/office/officeart/2018/2/layout/IconVerticalSolidList"/>
    <dgm:cxn modelId="{15AD422C-E1AA-42C2-AE63-48F41B843018}" type="presParOf" srcId="{2BDDD4A3-0F36-449E-BABA-5E52648DA902}" destId="{8E6008C3-C15E-4A85-8AA1-37B738B4BAC6}" srcOrd="0" destOrd="0" presId="urn:microsoft.com/office/officeart/2018/2/layout/IconVerticalSolidList"/>
    <dgm:cxn modelId="{55A32466-A978-4A59-89E6-A574D79CE732}" type="presParOf" srcId="{2BDDD4A3-0F36-449E-BABA-5E52648DA902}" destId="{C9E4F8D1-29FC-4648-B4D1-7523D0A2904D}" srcOrd="1" destOrd="0" presId="urn:microsoft.com/office/officeart/2018/2/layout/IconVerticalSolidList"/>
    <dgm:cxn modelId="{C0C6905F-419B-4107-8091-8DCD32E3DD54}" type="presParOf" srcId="{2BDDD4A3-0F36-449E-BABA-5E52648DA902}" destId="{5CB312B2-5E3E-486E-A33A-B6D193100D74}" srcOrd="2" destOrd="0" presId="urn:microsoft.com/office/officeart/2018/2/layout/IconVerticalSolidList"/>
    <dgm:cxn modelId="{BAFB5C58-0A36-4E20-81C2-29E67D3967A8}" type="presParOf" srcId="{2BDDD4A3-0F36-449E-BABA-5E52648DA902}" destId="{7CC79253-8559-4B35-85F4-E1980003DF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B8E421-E96F-469F-B006-A3B538F92737}"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FD99C36B-F9D8-4FE9-8397-1ABE4B5F7198}">
      <dgm:prSet/>
      <dgm:spPr/>
      <dgm:t>
        <a:bodyPr/>
        <a:lstStyle/>
        <a:p>
          <a:r>
            <a:rPr lang="lt-LT"/>
            <a:t>Spustelėkite</a:t>
          </a:r>
          <a:endParaRPr lang="en-US" dirty="0"/>
        </a:p>
      </dgm:t>
    </dgm:pt>
    <dgm:pt modelId="{C2B2583E-C28E-437A-99DF-AA13FFF153C6}" type="parTrans" cxnId="{5F9B8C3F-96C4-43F3-B934-DBC93B0E5BCE}">
      <dgm:prSet/>
      <dgm:spPr/>
      <dgm:t>
        <a:bodyPr/>
        <a:lstStyle/>
        <a:p>
          <a:endParaRPr lang="en-US"/>
        </a:p>
      </dgm:t>
    </dgm:pt>
    <dgm:pt modelId="{948E5B87-481D-4130-AA9B-DDC2BAA64864}" type="sibTrans" cxnId="{5F9B8C3F-96C4-43F3-B934-DBC93B0E5BCE}">
      <dgm:prSet/>
      <dgm:spPr/>
      <dgm:t>
        <a:bodyPr/>
        <a:lstStyle/>
        <a:p>
          <a:endParaRPr lang="en-US"/>
        </a:p>
      </dgm:t>
    </dgm:pt>
    <dgm:pt modelId="{3A1C5B96-9F6D-437B-89AD-6C8D6B506511}">
      <dgm:prSet/>
      <dgm:spPr/>
      <dgm:t>
        <a:bodyPr/>
        <a:lstStyle/>
        <a:p>
          <a:r>
            <a:rPr lang="lt-LT" dirty="0"/>
            <a:t>Spustelėkite vietą, kurioje norite pradėti rašyti naujame dokumente</a:t>
          </a:r>
          <a:endParaRPr lang="en-NL" dirty="0"/>
        </a:p>
      </dgm:t>
    </dgm:pt>
    <dgm:pt modelId="{FBEA6BDC-9E10-421C-9C97-FACEEE4C7582}" type="parTrans" cxnId="{35CC5324-DCEE-4BE6-8017-993C720B6A8F}">
      <dgm:prSet/>
      <dgm:spPr/>
      <dgm:t>
        <a:bodyPr/>
        <a:lstStyle/>
        <a:p>
          <a:endParaRPr lang="en-NL"/>
        </a:p>
      </dgm:t>
    </dgm:pt>
    <dgm:pt modelId="{655AA864-0AD0-4FAF-BA43-6DAA48A131A4}" type="sibTrans" cxnId="{35CC5324-DCEE-4BE6-8017-993C720B6A8F}">
      <dgm:prSet/>
      <dgm:spPr/>
      <dgm:t>
        <a:bodyPr/>
        <a:lstStyle/>
        <a:p>
          <a:endParaRPr lang="en-NL"/>
        </a:p>
      </dgm:t>
    </dgm:pt>
    <dgm:pt modelId="{0EDAD4EF-7E5F-4295-A079-AA4E7CB14878}">
      <dgm:prSet/>
      <dgm:spPr/>
      <dgm:t>
        <a:bodyPr/>
        <a:lstStyle/>
        <a:p>
          <a:r>
            <a:rPr lang="en-US" dirty="0"/>
            <a:t>Tipas</a:t>
          </a:r>
          <a:endParaRPr lang="en-NL" dirty="0"/>
        </a:p>
      </dgm:t>
    </dgm:pt>
    <dgm:pt modelId="{F8E66E0C-4689-4803-BA04-4838CDEBBD2C}" type="parTrans" cxnId="{E656CFC6-37C4-4D1A-A578-3CEA8A1FDBD6}">
      <dgm:prSet/>
      <dgm:spPr/>
      <dgm:t>
        <a:bodyPr/>
        <a:lstStyle/>
        <a:p>
          <a:endParaRPr lang="en-NL"/>
        </a:p>
      </dgm:t>
    </dgm:pt>
    <dgm:pt modelId="{C39516BD-5B09-4377-BE22-D3E14009CAF6}" type="sibTrans" cxnId="{E656CFC6-37C4-4D1A-A578-3CEA8A1FDBD6}">
      <dgm:prSet/>
      <dgm:spPr/>
      <dgm:t>
        <a:bodyPr/>
        <a:lstStyle/>
        <a:p>
          <a:endParaRPr lang="en-NL"/>
        </a:p>
      </dgm:t>
    </dgm:pt>
    <dgm:pt modelId="{C5F1626D-2B27-4E5A-BE43-071CDE207326}">
      <dgm:prSet/>
      <dgm:spPr/>
      <dgm:t>
        <a:bodyPr/>
        <a:lstStyle/>
        <a:p>
          <a:r>
            <a:rPr lang="en-US" dirty="0"/>
            <a:t>Įveskite kelis sakinius</a:t>
          </a:r>
          <a:endParaRPr lang="en-NL" dirty="0"/>
        </a:p>
      </dgm:t>
    </dgm:pt>
    <dgm:pt modelId="{0E1BD039-49DB-40EC-B700-7990AC5ED9F1}" type="parTrans" cxnId="{699F555B-1CEC-4275-9B34-16E8F57A5975}">
      <dgm:prSet/>
      <dgm:spPr/>
      <dgm:t>
        <a:bodyPr/>
        <a:lstStyle/>
        <a:p>
          <a:endParaRPr lang="en-NL"/>
        </a:p>
      </dgm:t>
    </dgm:pt>
    <dgm:pt modelId="{1825645E-847A-4196-87A7-136809825025}" type="sibTrans" cxnId="{699F555B-1CEC-4275-9B34-16E8F57A5975}">
      <dgm:prSet/>
      <dgm:spPr/>
      <dgm:t>
        <a:bodyPr/>
        <a:lstStyle/>
        <a:p>
          <a:endParaRPr lang="en-NL"/>
        </a:p>
      </dgm:t>
    </dgm:pt>
    <dgm:pt modelId="{EC0995CD-FE72-4C47-921B-09CCE31EA462}">
      <dgm:prSet/>
      <dgm:spPr/>
      <dgm:t>
        <a:bodyPr/>
        <a:lstStyle/>
        <a:p>
          <a:r>
            <a:rPr lang="en-US" dirty="0"/>
            <a:t>Naudokite</a:t>
          </a:r>
          <a:endParaRPr lang="en-NL" dirty="0"/>
        </a:p>
      </dgm:t>
    </dgm:pt>
    <dgm:pt modelId="{69F041B5-1665-430C-8CDB-FF39968A95D3}" type="parTrans" cxnId="{081BCB01-9193-4946-89BA-C5C020D65493}">
      <dgm:prSet/>
      <dgm:spPr/>
      <dgm:t>
        <a:bodyPr/>
        <a:lstStyle/>
        <a:p>
          <a:endParaRPr lang="en-NL"/>
        </a:p>
      </dgm:t>
    </dgm:pt>
    <dgm:pt modelId="{3C9DFD4A-9CE5-446E-8D84-7C5F8DEB1091}" type="sibTrans" cxnId="{081BCB01-9193-4946-89BA-C5C020D65493}">
      <dgm:prSet/>
      <dgm:spPr/>
      <dgm:t>
        <a:bodyPr/>
        <a:lstStyle/>
        <a:p>
          <a:endParaRPr lang="en-NL"/>
        </a:p>
      </dgm:t>
    </dgm:pt>
    <dgm:pt modelId="{8868A1DD-A030-4472-9446-F6ADA981280F}">
      <dgm:prSet/>
      <dgm:spPr/>
      <dgm:t>
        <a:bodyPr/>
        <a:lstStyle/>
        <a:p>
          <a:r>
            <a:rPr lang="lt-LT" dirty="0"/>
            <a:t>Norėdami ištaisyti klaidas, naudokite klaviatūros klavišą „Backspace“.</a:t>
          </a:r>
          <a:endParaRPr lang="en-NL" dirty="0"/>
        </a:p>
      </dgm:t>
    </dgm:pt>
    <dgm:pt modelId="{25F6AC41-CA3E-484B-AF5B-74A01EDEC64F}" type="parTrans" cxnId="{989441B5-DDF8-4696-971F-71B80708C52D}">
      <dgm:prSet/>
      <dgm:spPr/>
      <dgm:t>
        <a:bodyPr/>
        <a:lstStyle/>
        <a:p>
          <a:endParaRPr lang="en-NL"/>
        </a:p>
      </dgm:t>
    </dgm:pt>
    <dgm:pt modelId="{60D9126F-7743-4DF7-B47B-28693049C7ED}" type="sibTrans" cxnId="{989441B5-DDF8-4696-971F-71B80708C52D}">
      <dgm:prSet/>
      <dgm:spPr/>
      <dgm:t>
        <a:bodyPr/>
        <a:lstStyle/>
        <a:p>
          <a:endParaRPr lang="en-NL"/>
        </a:p>
      </dgm:t>
    </dgm:pt>
    <dgm:pt modelId="{8A21BC1A-E8E1-45B7-B951-CD395C5A2721}" type="pres">
      <dgm:prSet presAssocID="{DAB8E421-E96F-469F-B006-A3B538F92737}" presName="Name0" presStyleCnt="0">
        <dgm:presLayoutVars>
          <dgm:dir/>
          <dgm:animLvl val="lvl"/>
          <dgm:resizeHandles val="exact"/>
        </dgm:presLayoutVars>
      </dgm:prSet>
      <dgm:spPr/>
    </dgm:pt>
    <dgm:pt modelId="{FA2E5477-E06A-4D59-BC4C-BDF22E50E9C1}" type="pres">
      <dgm:prSet presAssocID="{FD99C36B-F9D8-4FE9-8397-1ABE4B5F7198}" presName="linNode" presStyleCnt="0"/>
      <dgm:spPr/>
    </dgm:pt>
    <dgm:pt modelId="{34A79C4F-F24B-4F03-8B70-1335DA658FE0}" type="pres">
      <dgm:prSet presAssocID="{FD99C36B-F9D8-4FE9-8397-1ABE4B5F7198}" presName="parentText" presStyleLbl="solidFgAcc1" presStyleIdx="0" presStyleCnt="2">
        <dgm:presLayoutVars>
          <dgm:chMax val="1"/>
          <dgm:bulletEnabled/>
        </dgm:presLayoutVars>
      </dgm:prSet>
      <dgm:spPr/>
    </dgm:pt>
    <dgm:pt modelId="{03AF907F-B592-4CAC-9A97-682CD64AA6FD}" type="pres">
      <dgm:prSet presAssocID="{FD99C36B-F9D8-4FE9-8397-1ABE4B5F7198}" presName="descendantText" presStyleLbl="alignNode1" presStyleIdx="0" presStyleCnt="2">
        <dgm:presLayoutVars>
          <dgm:bulletEnabled/>
        </dgm:presLayoutVars>
      </dgm:prSet>
      <dgm:spPr/>
    </dgm:pt>
    <dgm:pt modelId="{2958D19B-01A7-4154-B2E4-6CC5746CCFFB}" type="pres">
      <dgm:prSet presAssocID="{948E5B87-481D-4130-AA9B-DDC2BAA64864}" presName="sp" presStyleCnt="0"/>
      <dgm:spPr/>
    </dgm:pt>
    <dgm:pt modelId="{05353825-345D-4430-A06C-1666043F99A5}" type="pres">
      <dgm:prSet presAssocID="{3A1C5B96-9F6D-437B-89AD-6C8D6B506511}" presName="linNode" presStyleCnt="0"/>
      <dgm:spPr/>
    </dgm:pt>
    <dgm:pt modelId="{B08B1B64-0F85-4AB8-AC27-05AF9C4FBC6A}" type="pres">
      <dgm:prSet presAssocID="{3A1C5B96-9F6D-437B-89AD-6C8D6B506511}" presName="parentText" presStyleLbl="solidFgAcc1" presStyleIdx="1" presStyleCnt="2">
        <dgm:presLayoutVars>
          <dgm:chMax val="1"/>
          <dgm:bulletEnabled/>
        </dgm:presLayoutVars>
      </dgm:prSet>
      <dgm:spPr/>
    </dgm:pt>
    <dgm:pt modelId="{78F6EB58-A8B2-46F0-A967-4B512A46E99B}" type="pres">
      <dgm:prSet presAssocID="{3A1C5B96-9F6D-437B-89AD-6C8D6B506511}" presName="descendantText" presStyleLbl="alignNode1" presStyleIdx="1" presStyleCnt="2">
        <dgm:presLayoutVars>
          <dgm:bulletEnabled/>
        </dgm:presLayoutVars>
      </dgm:prSet>
      <dgm:spPr/>
    </dgm:pt>
  </dgm:ptLst>
  <dgm:cxnLst>
    <dgm:cxn modelId="{081BCB01-9193-4946-89BA-C5C020D65493}" srcId="{3A1C5B96-9F6D-437B-89AD-6C8D6B506511}" destId="{EC0995CD-FE72-4C47-921B-09CCE31EA462}" srcOrd="2" destOrd="0" parTransId="{69F041B5-1665-430C-8CDB-FF39968A95D3}" sibTransId="{3C9DFD4A-9CE5-446E-8D84-7C5F8DEB1091}"/>
    <dgm:cxn modelId="{E9A55211-0357-4DC2-9A5E-B424C62396C2}" type="presOf" srcId="{FD99C36B-F9D8-4FE9-8397-1ABE4B5F7198}" destId="{34A79C4F-F24B-4F03-8B70-1335DA658FE0}" srcOrd="0" destOrd="0" presId="urn:microsoft.com/office/officeart/2016/7/layout/VerticalHollowActionList"/>
    <dgm:cxn modelId="{3A4D8514-48C0-4F5C-9173-7D63DED3E1A2}" type="presOf" srcId="{3A1C5B96-9F6D-437B-89AD-6C8D6B506511}" destId="{B08B1B64-0F85-4AB8-AC27-05AF9C4FBC6A}" srcOrd="0" destOrd="0" presId="urn:microsoft.com/office/officeart/2016/7/layout/VerticalHollowActionList"/>
    <dgm:cxn modelId="{35CC5324-DCEE-4BE6-8017-993C720B6A8F}" srcId="{DAB8E421-E96F-469F-B006-A3B538F92737}" destId="{3A1C5B96-9F6D-437B-89AD-6C8D6B506511}" srcOrd="1" destOrd="0" parTransId="{FBEA6BDC-9E10-421C-9C97-FACEEE4C7582}" sibTransId="{655AA864-0AD0-4FAF-BA43-6DAA48A131A4}"/>
    <dgm:cxn modelId="{0633D935-241C-4A4A-8F49-13AFDB7556BA}" type="presOf" srcId="{8868A1DD-A030-4472-9446-F6ADA981280F}" destId="{78F6EB58-A8B2-46F0-A967-4B512A46E99B}" srcOrd="0" destOrd="3" presId="urn:microsoft.com/office/officeart/2016/7/layout/VerticalHollowActionList"/>
    <dgm:cxn modelId="{5F9B8C3F-96C4-43F3-B934-DBC93B0E5BCE}" srcId="{DAB8E421-E96F-469F-B006-A3B538F92737}" destId="{FD99C36B-F9D8-4FE9-8397-1ABE4B5F7198}" srcOrd="0" destOrd="0" parTransId="{C2B2583E-C28E-437A-99DF-AA13FFF153C6}" sibTransId="{948E5B87-481D-4130-AA9B-DDC2BAA64864}"/>
    <dgm:cxn modelId="{699F555B-1CEC-4275-9B34-16E8F57A5975}" srcId="{3A1C5B96-9F6D-437B-89AD-6C8D6B506511}" destId="{C5F1626D-2B27-4E5A-BE43-071CDE207326}" srcOrd="1" destOrd="0" parTransId="{0E1BD039-49DB-40EC-B700-7990AC5ED9F1}" sibTransId="{1825645E-847A-4196-87A7-136809825025}"/>
    <dgm:cxn modelId="{672FCDA1-BF3D-45C2-AC94-BA4D58241ADD}" type="presOf" srcId="{C5F1626D-2B27-4E5A-BE43-071CDE207326}" destId="{78F6EB58-A8B2-46F0-A967-4B512A46E99B}" srcOrd="0" destOrd="1" presId="urn:microsoft.com/office/officeart/2016/7/layout/VerticalHollowActionList"/>
    <dgm:cxn modelId="{989441B5-DDF8-4696-971F-71B80708C52D}" srcId="{3A1C5B96-9F6D-437B-89AD-6C8D6B506511}" destId="{8868A1DD-A030-4472-9446-F6ADA981280F}" srcOrd="3" destOrd="0" parTransId="{25F6AC41-CA3E-484B-AF5B-74A01EDEC64F}" sibTransId="{60D9126F-7743-4DF7-B47B-28693049C7ED}"/>
    <dgm:cxn modelId="{E656CFC6-37C4-4D1A-A578-3CEA8A1FDBD6}" srcId="{3A1C5B96-9F6D-437B-89AD-6C8D6B506511}" destId="{0EDAD4EF-7E5F-4295-A079-AA4E7CB14878}" srcOrd="0" destOrd="0" parTransId="{F8E66E0C-4689-4803-BA04-4838CDEBBD2C}" sibTransId="{C39516BD-5B09-4377-BE22-D3E14009CAF6}"/>
    <dgm:cxn modelId="{AF5841D5-FEE1-40EC-9D64-0E73EEC6F236}" type="presOf" srcId="{EC0995CD-FE72-4C47-921B-09CCE31EA462}" destId="{78F6EB58-A8B2-46F0-A967-4B512A46E99B}" srcOrd="0" destOrd="2" presId="urn:microsoft.com/office/officeart/2016/7/layout/VerticalHollowActionList"/>
    <dgm:cxn modelId="{01235EDF-91D9-4C8E-97BC-2C0143C8A639}" type="presOf" srcId="{DAB8E421-E96F-469F-B006-A3B538F92737}" destId="{8A21BC1A-E8E1-45B7-B951-CD395C5A2721}" srcOrd="0" destOrd="0" presId="urn:microsoft.com/office/officeart/2016/7/layout/VerticalHollowActionList"/>
    <dgm:cxn modelId="{BDA8C0FD-120D-48A5-90FC-738C9B30E8BC}" type="presOf" srcId="{0EDAD4EF-7E5F-4295-A079-AA4E7CB14878}" destId="{78F6EB58-A8B2-46F0-A967-4B512A46E99B}" srcOrd="0" destOrd="0" presId="urn:microsoft.com/office/officeart/2016/7/layout/VerticalHollowActionList"/>
    <dgm:cxn modelId="{73190B0D-0732-4840-80A1-7B7B020CF4C1}" type="presParOf" srcId="{8A21BC1A-E8E1-45B7-B951-CD395C5A2721}" destId="{FA2E5477-E06A-4D59-BC4C-BDF22E50E9C1}" srcOrd="0" destOrd="0" presId="urn:microsoft.com/office/officeart/2016/7/layout/VerticalHollowActionList"/>
    <dgm:cxn modelId="{BB712B84-B1B7-49BD-AC74-CBBA3F4FCCA1}" type="presParOf" srcId="{FA2E5477-E06A-4D59-BC4C-BDF22E50E9C1}" destId="{34A79C4F-F24B-4F03-8B70-1335DA658FE0}" srcOrd="0" destOrd="0" presId="urn:microsoft.com/office/officeart/2016/7/layout/VerticalHollowActionList"/>
    <dgm:cxn modelId="{E75B05BA-A4E0-4567-9F4C-0E58055AFF49}" type="presParOf" srcId="{FA2E5477-E06A-4D59-BC4C-BDF22E50E9C1}" destId="{03AF907F-B592-4CAC-9A97-682CD64AA6FD}" srcOrd="1" destOrd="0" presId="urn:microsoft.com/office/officeart/2016/7/layout/VerticalHollowActionList"/>
    <dgm:cxn modelId="{B03A71C6-41DD-4612-9BAA-5CE34D2332FA}" type="presParOf" srcId="{8A21BC1A-E8E1-45B7-B951-CD395C5A2721}" destId="{2958D19B-01A7-4154-B2E4-6CC5746CCFFB}" srcOrd="1" destOrd="0" presId="urn:microsoft.com/office/officeart/2016/7/layout/VerticalHollowActionList"/>
    <dgm:cxn modelId="{79F76614-E4BA-4510-BAE2-02C032C1F162}" type="presParOf" srcId="{8A21BC1A-E8E1-45B7-B951-CD395C5A2721}" destId="{05353825-345D-4430-A06C-1666043F99A5}" srcOrd="2" destOrd="0" presId="urn:microsoft.com/office/officeart/2016/7/layout/VerticalHollowActionList"/>
    <dgm:cxn modelId="{74D03761-F4F3-4AA6-995B-DE240BFC8D0B}" type="presParOf" srcId="{05353825-345D-4430-A06C-1666043F99A5}" destId="{B08B1B64-0F85-4AB8-AC27-05AF9C4FBC6A}" srcOrd="0" destOrd="0" presId="urn:microsoft.com/office/officeart/2016/7/layout/VerticalHollowActionList"/>
    <dgm:cxn modelId="{E9905AB3-E71B-425A-8C66-BAFC1C551DEA}" type="presParOf" srcId="{05353825-345D-4430-A06C-1666043F99A5}" destId="{78F6EB58-A8B2-46F0-A967-4B512A46E99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7AEFF6-6978-4C68-BF0F-3C0AECF873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B0A25A-4AC4-4373-ACEC-8EE2991B55D6}">
      <dgm:prSet/>
      <dgm:spPr/>
      <dgm:t>
        <a:bodyPr/>
        <a:lstStyle/>
        <a:p>
          <a:pPr>
            <a:lnSpc>
              <a:spcPct val="100000"/>
            </a:lnSpc>
          </a:pPr>
          <a:r>
            <a:rPr lang="nn-NO" dirty="0"/>
            <a:t>„Google“ dokumentai automatiškai išsaugo jūsų dokumentą, kai vedate tekstą</a:t>
          </a:r>
          <a:endParaRPr lang="en-US" dirty="0"/>
        </a:p>
      </dgm:t>
    </dgm:pt>
    <dgm:pt modelId="{20679B00-C594-4757-A2DA-57B760F919A3}" type="parTrans" cxnId="{FAB85973-CF5E-4510-9ED6-3498F71BF113}">
      <dgm:prSet/>
      <dgm:spPr/>
      <dgm:t>
        <a:bodyPr/>
        <a:lstStyle/>
        <a:p>
          <a:endParaRPr lang="en-US"/>
        </a:p>
      </dgm:t>
    </dgm:pt>
    <dgm:pt modelId="{489D57E2-27F6-44FB-BC06-C4D6AB4D2980}" type="sibTrans" cxnId="{FAB85973-CF5E-4510-9ED6-3498F71BF113}">
      <dgm:prSet/>
      <dgm:spPr/>
      <dgm:t>
        <a:bodyPr/>
        <a:lstStyle/>
        <a:p>
          <a:endParaRPr lang="en-US"/>
        </a:p>
      </dgm:t>
    </dgm:pt>
    <dgm:pt modelId="{5ED01C87-3589-4F82-8DAE-6D712591C8E7}">
      <dgm:prSet/>
      <dgm:spPr/>
      <dgm:t>
        <a:bodyPr/>
        <a:lstStyle/>
        <a:p>
          <a:pPr>
            <a:lnSpc>
              <a:spcPct val="100000"/>
            </a:lnSpc>
          </a:pPr>
          <a:r>
            <a:rPr lang="pt-BR" dirty="0"/>
            <a:t>Įveskite norimą dokumento pavadinimą ir paspauskite „Enter“</a:t>
          </a:r>
          <a:endParaRPr lang="en-NL" dirty="0"/>
        </a:p>
      </dgm:t>
    </dgm:pt>
    <dgm:pt modelId="{B9CC063E-5933-4A25-ABD5-400CED615BC6}" type="parTrans" cxnId="{0700F1A7-4974-4821-9F79-39083FE5E2A2}">
      <dgm:prSet/>
      <dgm:spPr/>
      <dgm:t>
        <a:bodyPr/>
        <a:lstStyle/>
        <a:p>
          <a:endParaRPr lang="en-NL"/>
        </a:p>
      </dgm:t>
    </dgm:pt>
    <dgm:pt modelId="{C32FAAC3-3043-4E24-BFCA-C5D26B2BE2ED}" type="sibTrans" cxnId="{0700F1A7-4974-4821-9F79-39083FE5E2A2}">
      <dgm:prSet/>
      <dgm:spPr/>
      <dgm:t>
        <a:bodyPr/>
        <a:lstStyle/>
        <a:p>
          <a:endParaRPr lang="en-NL"/>
        </a:p>
      </dgm:t>
    </dgm:pt>
    <dgm:pt modelId="{BFC1D94D-C7BE-4C06-AD7C-F12CD617CE34}" type="pres">
      <dgm:prSet presAssocID="{1C7AEFF6-6978-4C68-BF0F-3C0AECF87333}" presName="root" presStyleCnt="0">
        <dgm:presLayoutVars>
          <dgm:dir/>
          <dgm:resizeHandles val="exact"/>
        </dgm:presLayoutVars>
      </dgm:prSet>
      <dgm:spPr/>
    </dgm:pt>
    <dgm:pt modelId="{6B44AFA0-5D9B-4660-8686-34DABA45B97A}" type="pres">
      <dgm:prSet presAssocID="{71B0A25A-4AC4-4373-ACEC-8EE2991B55D6}" presName="compNode" presStyleCnt="0"/>
      <dgm:spPr/>
    </dgm:pt>
    <dgm:pt modelId="{6ACAA6D9-28D0-4C93-8E67-763A0F7D9D42}" type="pres">
      <dgm:prSet presAssocID="{71B0A25A-4AC4-4373-ACEC-8EE2991B55D6}" presName="bgRect" presStyleLbl="bgShp" presStyleIdx="0" presStyleCnt="2"/>
      <dgm:spPr/>
    </dgm:pt>
    <dgm:pt modelId="{01E5F2CA-2331-4E90-8DBB-FA3C13E4CAAB}" type="pres">
      <dgm:prSet presAssocID="{71B0A25A-4AC4-4373-ACEC-8EE2991B55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ypewriter"/>
        </a:ext>
      </dgm:extLst>
    </dgm:pt>
    <dgm:pt modelId="{D34CB26A-FEDE-47DF-85B9-D2580BF471B9}" type="pres">
      <dgm:prSet presAssocID="{71B0A25A-4AC4-4373-ACEC-8EE2991B55D6}" presName="spaceRect" presStyleCnt="0"/>
      <dgm:spPr/>
    </dgm:pt>
    <dgm:pt modelId="{FF547FE8-EB37-4415-9842-60F6D29B8A12}" type="pres">
      <dgm:prSet presAssocID="{71B0A25A-4AC4-4373-ACEC-8EE2991B55D6}" presName="parTx" presStyleLbl="revTx" presStyleIdx="0" presStyleCnt="2">
        <dgm:presLayoutVars>
          <dgm:chMax val="0"/>
          <dgm:chPref val="0"/>
        </dgm:presLayoutVars>
      </dgm:prSet>
      <dgm:spPr/>
    </dgm:pt>
    <dgm:pt modelId="{04282490-59F0-45F8-91AC-F0691580F777}" type="pres">
      <dgm:prSet presAssocID="{489D57E2-27F6-44FB-BC06-C4D6AB4D2980}" presName="sibTrans" presStyleCnt="0"/>
      <dgm:spPr/>
    </dgm:pt>
    <dgm:pt modelId="{35ED1595-CDAB-4FC8-94AC-9D3288EA9331}" type="pres">
      <dgm:prSet presAssocID="{5ED01C87-3589-4F82-8DAE-6D712591C8E7}" presName="compNode" presStyleCnt="0"/>
      <dgm:spPr/>
    </dgm:pt>
    <dgm:pt modelId="{E4DA0FB8-C767-4D33-B6D8-F89965A12D71}" type="pres">
      <dgm:prSet presAssocID="{5ED01C87-3589-4F82-8DAE-6D712591C8E7}" presName="bgRect" presStyleLbl="bgShp" presStyleIdx="1" presStyleCnt="2"/>
      <dgm:spPr/>
    </dgm:pt>
    <dgm:pt modelId="{C424DDB0-9D88-4573-8064-6D872506A237}" type="pres">
      <dgm:prSet presAssocID="{5ED01C87-3589-4F82-8DAE-6D712591C8E7}" presName="iconRect" presStyleLbl="node1" presStyleIdx="1" presStyleCnt="2"/>
      <dgm:spPr/>
    </dgm:pt>
    <dgm:pt modelId="{1570F435-0B6B-473F-BF6D-6AFE245C9BB7}" type="pres">
      <dgm:prSet presAssocID="{5ED01C87-3589-4F82-8DAE-6D712591C8E7}" presName="spaceRect" presStyleCnt="0"/>
      <dgm:spPr/>
    </dgm:pt>
    <dgm:pt modelId="{E28A743A-0E92-430D-ABFB-8800F576070A}" type="pres">
      <dgm:prSet presAssocID="{5ED01C87-3589-4F82-8DAE-6D712591C8E7}" presName="parTx" presStyleLbl="revTx" presStyleIdx="1" presStyleCnt="2">
        <dgm:presLayoutVars>
          <dgm:chMax val="0"/>
          <dgm:chPref val="0"/>
        </dgm:presLayoutVars>
      </dgm:prSet>
      <dgm:spPr/>
    </dgm:pt>
  </dgm:ptLst>
  <dgm:cxnLst>
    <dgm:cxn modelId="{FAB85973-CF5E-4510-9ED6-3498F71BF113}" srcId="{1C7AEFF6-6978-4C68-BF0F-3C0AECF87333}" destId="{71B0A25A-4AC4-4373-ACEC-8EE2991B55D6}" srcOrd="0" destOrd="0" parTransId="{20679B00-C594-4757-A2DA-57B760F919A3}" sibTransId="{489D57E2-27F6-44FB-BC06-C4D6AB4D2980}"/>
    <dgm:cxn modelId="{2BA23776-7093-468A-B18B-B4595ECCB84D}" type="presOf" srcId="{71B0A25A-4AC4-4373-ACEC-8EE2991B55D6}" destId="{FF547FE8-EB37-4415-9842-60F6D29B8A12}" srcOrd="0" destOrd="0" presId="urn:microsoft.com/office/officeart/2018/2/layout/IconVerticalSolidList"/>
    <dgm:cxn modelId="{0700F1A7-4974-4821-9F79-39083FE5E2A2}" srcId="{1C7AEFF6-6978-4C68-BF0F-3C0AECF87333}" destId="{5ED01C87-3589-4F82-8DAE-6D712591C8E7}" srcOrd="1" destOrd="0" parTransId="{B9CC063E-5933-4A25-ABD5-400CED615BC6}" sibTransId="{C32FAAC3-3043-4E24-BFCA-C5D26B2BE2ED}"/>
    <dgm:cxn modelId="{A4D46BD6-8C9F-4431-982F-82F2B2474FA9}" type="presOf" srcId="{5ED01C87-3589-4F82-8DAE-6D712591C8E7}" destId="{E28A743A-0E92-430D-ABFB-8800F576070A}" srcOrd="0" destOrd="0" presId="urn:microsoft.com/office/officeart/2018/2/layout/IconVerticalSolidList"/>
    <dgm:cxn modelId="{54CD50D7-6531-4E0E-B4C6-6A0B0E42DFC6}" type="presOf" srcId="{1C7AEFF6-6978-4C68-BF0F-3C0AECF87333}" destId="{BFC1D94D-C7BE-4C06-AD7C-F12CD617CE34}" srcOrd="0" destOrd="0" presId="urn:microsoft.com/office/officeart/2018/2/layout/IconVerticalSolidList"/>
    <dgm:cxn modelId="{7A61042B-8640-441A-B92A-E7F26D616EC2}" type="presParOf" srcId="{BFC1D94D-C7BE-4C06-AD7C-F12CD617CE34}" destId="{6B44AFA0-5D9B-4660-8686-34DABA45B97A}" srcOrd="0" destOrd="0" presId="urn:microsoft.com/office/officeart/2018/2/layout/IconVerticalSolidList"/>
    <dgm:cxn modelId="{DD26877F-55DA-434E-A2E1-9DB35CF11817}" type="presParOf" srcId="{6B44AFA0-5D9B-4660-8686-34DABA45B97A}" destId="{6ACAA6D9-28D0-4C93-8E67-763A0F7D9D42}" srcOrd="0" destOrd="0" presId="urn:microsoft.com/office/officeart/2018/2/layout/IconVerticalSolidList"/>
    <dgm:cxn modelId="{4B9C69F2-A8BA-448C-830E-EA98398588D4}" type="presParOf" srcId="{6B44AFA0-5D9B-4660-8686-34DABA45B97A}" destId="{01E5F2CA-2331-4E90-8DBB-FA3C13E4CAAB}" srcOrd="1" destOrd="0" presId="urn:microsoft.com/office/officeart/2018/2/layout/IconVerticalSolidList"/>
    <dgm:cxn modelId="{2A0EC948-6F91-4656-9046-F19364C78D05}" type="presParOf" srcId="{6B44AFA0-5D9B-4660-8686-34DABA45B97A}" destId="{D34CB26A-FEDE-47DF-85B9-D2580BF471B9}" srcOrd="2" destOrd="0" presId="urn:microsoft.com/office/officeart/2018/2/layout/IconVerticalSolidList"/>
    <dgm:cxn modelId="{B6FA83E3-6905-4B79-9FD3-2156A0F2B9DF}" type="presParOf" srcId="{6B44AFA0-5D9B-4660-8686-34DABA45B97A}" destId="{FF547FE8-EB37-4415-9842-60F6D29B8A12}" srcOrd="3" destOrd="0" presId="urn:microsoft.com/office/officeart/2018/2/layout/IconVerticalSolidList"/>
    <dgm:cxn modelId="{08638818-48B9-45FD-BB23-73D05FDB3550}" type="presParOf" srcId="{BFC1D94D-C7BE-4C06-AD7C-F12CD617CE34}" destId="{04282490-59F0-45F8-91AC-F0691580F777}" srcOrd="1" destOrd="0" presId="urn:microsoft.com/office/officeart/2018/2/layout/IconVerticalSolidList"/>
    <dgm:cxn modelId="{188BB87D-88D3-4AD6-B4F2-379C0B28460B}" type="presParOf" srcId="{BFC1D94D-C7BE-4C06-AD7C-F12CD617CE34}" destId="{35ED1595-CDAB-4FC8-94AC-9D3288EA9331}" srcOrd="2" destOrd="0" presId="urn:microsoft.com/office/officeart/2018/2/layout/IconVerticalSolidList"/>
    <dgm:cxn modelId="{40602B1D-7E93-4BB2-8394-E2DAEA189A94}" type="presParOf" srcId="{35ED1595-CDAB-4FC8-94AC-9D3288EA9331}" destId="{E4DA0FB8-C767-4D33-B6D8-F89965A12D71}" srcOrd="0" destOrd="0" presId="urn:microsoft.com/office/officeart/2018/2/layout/IconVerticalSolidList"/>
    <dgm:cxn modelId="{56D23528-53BC-4551-A810-49E34FB6DA49}" type="presParOf" srcId="{35ED1595-CDAB-4FC8-94AC-9D3288EA9331}" destId="{C424DDB0-9D88-4573-8064-6D872506A237}" srcOrd="1" destOrd="0" presId="urn:microsoft.com/office/officeart/2018/2/layout/IconVerticalSolidList"/>
    <dgm:cxn modelId="{D95F9BA4-84B0-41C4-917D-8954DE361920}" type="presParOf" srcId="{35ED1595-CDAB-4FC8-94AC-9D3288EA9331}" destId="{1570F435-0B6B-473F-BF6D-6AFE245C9BB7}" srcOrd="2" destOrd="0" presId="urn:microsoft.com/office/officeart/2018/2/layout/IconVerticalSolidList"/>
    <dgm:cxn modelId="{D3A70689-C613-4228-A50B-5C6A6264D647}" type="presParOf" srcId="{35ED1595-CDAB-4FC8-94AC-9D3288EA9331}" destId="{E28A743A-0E92-430D-ABFB-8800F57607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DEFC62-3B2A-48B3-A17F-9A05E8094AD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D603F72-952E-49DC-B228-C8A4DD8992D0}">
      <dgm:prSet/>
      <dgm:spPr/>
      <dgm:t>
        <a:bodyPr/>
        <a:lstStyle/>
        <a:p>
          <a:r>
            <a:rPr lang="lt-LT" dirty="0"/>
            <a:t>Pažymėkite įvestą tekstą spustelėdami ir vilkdami per jį</a:t>
          </a:r>
          <a:endParaRPr lang="en-US" dirty="0"/>
        </a:p>
      </dgm:t>
    </dgm:pt>
    <dgm:pt modelId="{5BDB0C93-2934-45D7-9879-9C4A19AE18FE}" type="parTrans" cxnId="{B0B3843B-9F9B-4429-8FB5-1F5D4045A059}">
      <dgm:prSet/>
      <dgm:spPr/>
      <dgm:t>
        <a:bodyPr/>
        <a:lstStyle/>
        <a:p>
          <a:endParaRPr lang="en-US"/>
        </a:p>
      </dgm:t>
    </dgm:pt>
    <dgm:pt modelId="{946641DA-C761-4E5E-9A8C-DF7EE5B2D5DB}" type="sibTrans" cxnId="{B0B3843B-9F9B-4429-8FB5-1F5D4045A059}">
      <dgm:prSet/>
      <dgm:spPr/>
      <dgm:t>
        <a:bodyPr/>
        <a:lstStyle/>
        <a:p>
          <a:endParaRPr lang="en-US"/>
        </a:p>
      </dgm:t>
    </dgm:pt>
    <dgm:pt modelId="{D2C912C0-24EF-4604-B7EF-FBE1331D7A9E}">
      <dgm:prSet/>
      <dgm:spPr/>
      <dgm:t>
        <a:bodyPr/>
        <a:lstStyle/>
        <a:p>
          <a:r>
            <a:rPr lang="lt-LT" dirty="0"/>
            <a:t>Norėdami pakeisti teksto šriftą, dydį arba spalvą, naudokite įrankių juostos parinktis</a:t>
          </a:r>
          <a:endParaRPr lang="en-NL" dirty="0"/>
        </a:p>
      </dgm:t>
    </dgm:pt>
    <dgm:pt modelId="{65316BFE-9784-4822-A4EA-7A14A6213BF3}" type="parTrans" cxnId="{7EFE9BFD-2686-4376-A287-75EDF78E299D}">
      <dgm:prSet/>
      <dgm:spPr/>
      <dgm:t>
        <a:bodyPr/>
        <a:lstStyle/>
        <a:p>
          <a:endParaRPr lang="en-NL"/>
        </a:p>
      </dgm:t>
    </dgm:pt>
    <dgm:pt modelId="{389D87B8-63F9-4D86-B3B2-EB9E583541EE}" type="sibTrans" cxnId="{7EFE9BFD-2686-4376-A287-75EDF78E299D}">
      <dgm:prSet/>
      <dgm:spPr/>
      <dgm:t>
        <a:bodyPr/>
        <a:lstStyle/>
        <a:p>
          <a:endParaRPr lang="en-NL"/>
        </a:p>
      </dgm:t>
    </dgm:pt>
    <dgm:pt modelId="{9318940B-5216-4BC1-8205-AECF51DA2AEF}" type="pres">
      <dgm:prSet presAssocID="{7CDEFC62-3B2A-48B3-A17F-9A05E8094ADB}" presName="vert0" presStyleCnt="0">
        <dgm:presLayoutVars>
          <dgm:dir/>
          <dgm:animOne val="branch"/>
          <dgm:animLvl val="lvl"/>
        </dgm:presLayoutVars>
      </dgm:prSet>
      <dgm:spPr/>
    </dgm:pt>
    <dgm:pt modelId="{A8C0E4BB-119C-422A-94FD-A6748FAE2470}" type="pres">
      <dgm:prSet presAssocID="{4D603F72-952E-49DC-B228-C8A4DD8992D0}" presName="thickLine" presStyleLbl="alignNode1" presStyleIdx="0" presStyleCnt="2"/>
      <dgm:spPr/>
    </dgm:pt>
    <dgm:pt modelId="{0C8D850E-1FD2-461B-9116-94F6C7B18E2C}" type="pres">
      <dgm:prSet presAssocID="{4D603F72-952E-49DC-B228-C8A4DD8992D0}" presName="horz1" presStyleCnt="0"/>
      <dgm:spPr/>
    </dgm:pt>
    <dgm:pt modelId="{7FB85DF2-A2D9-4103-B8C4-9CBD0F614F31}" type="pres">
      <dgm:prSet presAssocID="{4D603F72-952E-49DC-B228-C8A4DD8992D0}" presName="tx1" presStyleLbl="revTx" presStyleIdx="0" presStyleCnt="2"/>
      <dgm:spPr/>
    </dgm:pt>
    <dgm:pt modelId="{BF6D4F3C-DE23-4913-9AA6-5C28E24EA0BE}" type="pres">
      <dgm:prSet presAssocID="{4D603F72-952E-49DC-B228-C8A4DD8992D0}" presName="vert1" presStyleCnt="0"/>
      <dgm:spPr/>
    </dgm:pt>
    <dgm:pt modelId="{DE19DD86-D669-4326-BA20-E11DD975CE37}" type="pres">
      <dgm:prSet presAssocID="{D2C912C0-24EF-4604-B7EF-FBE1331D7A9E}" presName="thickLine" presStyleLbl="alignNode1" presStyleIdx="1" presStyleCnt="2"/>
      <dgm:spPr/>
    </dgm:pt>
    <dgm:pt modelId="{5927BC05-AEEF-4259-BE8E-9F7575A928B5}" type="pres">
      <dgm:prSet presAssocID="{D2C912C0-24EF-4604-B7EF-FBE1331D7A9E}" presName="horz1" presStyleCnt="0"/>
      <dgm:spPr/>
    </dgm:pt>
    <dgm:pt modelId="{34C3D966-B30E-4A5D-83CA-EF21B72B4FD6}" type="pres">
      <dgm:prSet presAssocID="{D2C912C0-24EF-4604-B7EF-FBE1331D7A9E}" presName="tx1" presStyleLbl="revTx" presStyleIdx="1" presStyleCnt="2"/>
      <dgm:spPr/>
    </dgm:pt>
    <dgm:pt modelId="{9B2347FE-16B9-48C9-8319-351A9D6FC939}" type="pres">
      <dgm:prSet presAssocID="{D2C912C0-24EF-4604-B7EF-FBE1331D7A9E}" presName="vert1" presStyleCnt="0"/>
      <dgm:spPr/>
    </dgm:pt>
  </dgm:ptLst>
  <dgm:cxnLst>
    <dgm:cxn modelId="{053F9729-85AA-4F97-97AA-BA967D6CAAA9}" type="presOf" srcId="{7CDEFC62-3B2A-48B3-A17F-9A05E8094ADB}" destId="{9318940B-5216-4BC1-8205-AECF51DA2AEF}" srcOrd="0" destOrd="0" presId="urn:microsoft.com/office/officeart/2008/layout/LinedList"/>
    <dgm:cxn modelId="{41FF2634-DAC6-44D7-BFEA-2A7D332A573C}" type="presOf" srcId="{D2C912C0-24EF-4604-B7EF-FBE1331D7A9E}" destId="{34C3D966-B30E-4A5D-83CA-EF21B72B4FD6}" srcOrd="0" destOrd="0" presId="urn:microsoft.com/office/officeart/2008/layout/LinedList"/>
    <dgm:cxn modelId="{B0B3843B-9F9B-4429-8FB5-1F5D4045A059}" srcId="{7CDEFC62-3B2A-48B3-A17F-9A05E8094ADB}" destId="{4D603F72-952E-49DC-B228-C8A4DD8992D0}" srcOrd="0" destOrd="0" parTransId="{5BDB0C93-2934-45D7-9879-9C4A19AE18FE}" sibTransId="{946641DA-C761-4E5E-9A8C-DF7EE5B2D5DB}"/>
    <dgm:cxn modelId="{8D859662-C1C3-4410-BC42-909E1BAF1CC1}" type="presOf" srcId="{4D603F72-952E-49DC-B228-C8A4DD8992D0}" destId="{7FB85DF2-A2D9-4103-B8C4-9CBD0F614F31}" srcOrd="0" destOrd="0" presId="urn:microsoft.com/office/officeart/2008/layout/LinedList"/>
    <dgm:cxn modelId="{7EFE9BFD-2686-4376-A287-75EDF78E299D}" srcId="{7CDEFC62-3B2A-48B3-A17F-9A05E8094ADB}" destId="{D2C912C0-24EF-4604-B7EF-FBE1331D7A9E}" srcOrd="1" destOrd="0" parTransId="{65316BFE-9784-4822-A4EA-7A14A6213BF3}" sibTransId="{389D87B8-63F9-4D86-B3B2-EB9E583541EE}"/>
    <dgm:cxn modelId="{7852CFBE-A531-4838-80A1-B227557AB6A4}" type="presParOf" srcId="{9318940B-5216-4BC1-8205-AECF51DA2AEF}" destId="{A8C0E4BB-119C-422A-94FD-A6748FAE2470}" srcOrd="0" destOrd="0" presId="urn:microsoft.com/office/officeart/2008/layout/LinedList"/>
    <dgm:cxn modelId="{C06DD8F8-B7A9-4219-96DD-558F461592AE}" type="presParOf" srcId="{9318940B-5216-4BC1-8205-AECF51DA2AEF}" destId="{0C8D850E-1FD2-461B-9116-94F6C7B18E2C}" srcOrd="1" destOrd="0" presId="urn:microsoft.com/office/officeart/2008/layout/LinedList"/>
    <dgm:cxn modelId="{F4ACF771-1E8E-4E48-A95F-1E717949FBD6}" type="presParOf" srcId="{0C8D850E-1FD2-461B-9116-94F6C7B18E2C}" destId="{7FB85DF2-A2D9-4103-B8C4-9CBD0F614F31}" srcOrd="0" destOrd="0" presId="urn:microsoft.com/office/officeart/2008/layout/LinedList"/>
    <dgm:cxn modelId="{7B566A19-E87E-4E28-B456-878CBC8DAEDC}" type="presParOf" srcId="{0C8D850E-1FD2-461B-9116-94F6C7B18E2C}" destId="{BF6D4F3C-DE23-4913-9AA6-5C28E24EA0BE}" srcOrd="1" destOrd="0" presId="urn:microsoft.com/office/officeart/2008/layout/LinedList"/>
    <dgm:cxn modelId="{032341DF-753F-40BA-B6FD-3B2F2304ED8A}" type="presParOf" srcId="{9318940B-5216-4BC1-8205-AECF51DA2AEF}" destId="{DE19DD86-D669-4326-BA20-E11DD975CE37}" srcOrd="2" destOrd="0" presId="urn:microsoft.com/office/officeart/2008/layout/LinedList"/>
    <dgm:cxn modelId="{3C4F93C5-78EE-4695-9215-17405DE459E5}" type="presParOf" srcId="{9318940B-5216-4BC1-8205-AECF51DA2AEF}" destId="{5927BC05-AEEF-4259-BE8E-9F7575A928B5}" srcOrd="3" destOrd="0" presId="urn:microsoft.com/office/officeart/2008/layout/LinedList"/>
    <dgm:cxn modelId="{C53E759B-C309-4587-B191-0D4E63EA7867}" type="presParOf" srcId="{5927BC05-AEEF-4259-BE8E-9F7575A928B5}" destId="{34C3D966-B30E-4A5D-83CA-EF21B72B4FD6}" srcOrd="0" destOrd="0" presId="urn:microsoft.com/office/officeart/2008/layout/LinedList"/>
    <dgm:cxn modelId="{479FA621-E164-441B-A495-48B4D71A12B8}" type="presParOf" srcId="{5927BC05-AEEF-4259-BE8E-9F7575A928B5}" destId="{9B2347FE-16B9-48C9-8319-351A9D6FC9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FD63AC-DA5B-4018-A819-CE6BE136B1B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C583ECF-C8CC-4B51-B896-F293F35CAB97}">
      <dgm:prSet/>
      <dgm:spPr/>
      <dgm:t>
        <a:bodyPr/>
        <a:lstStyle/>
        <a:p>
          <a:r>
            <a:rPr lang="lt-LT" dirty="0"/>
            <a:t>Viršutiniame meniu spustelėkite „Įterpti“.</a:t>
          </a:r>
          <a:endParaRPr lang="en-US" dirty="0"/>
        </a:p>
      </dgm:t>
    </dgm:pt>
    <dgm:pt modelId="{7DB05B05-1CD3-4775-A026-68CEC2B1920A}" type="parTrans" cxnId="{12AC8679-B264-4F84-B502-F161DB3A1CD3}">
      <dgm:prSet/>
      <dgm:spPr/>
      <dgm:t>
        <a:bodyPr/>
        <a:lstStyle/>
        <a:p>
          <a:endParaRPr lang="en-US"/>
        </a:p>
      </dgm:t>
    </dgm:pt>
    <dgm:pt modelId="{8D195B7F-9B0F-4E4D-A177-CB17F5D0D93A}" type="sibTrans" cxnId="{12AC8679-B264-4F84-B502-F161DB3A1CD3}">
      <dgm:prSet/>
      <dgm:spPr/>
      <dgm:t>
        <a:bodyPr/>
        <a:lstStyle/>
        <a:p>
          <a:endParaRPr lang="en-US"/>
        </a:p>
      </dgm:t>
    </dgm:pt>
    <dgm:pt modelId="{BBA10A2E-220C-4D03-B796-8D01E0FC095A}">
      <dgm:prSet/>
      <dgm:spPr/>
      <dgm:t>
        <a:bodyPr/>
        <a:lstStyle/>
        <a:p>
          <a:r>
            <a:rPr lang="fi-FI" dirty="0"/>
            <a:t>Pasirinkite „Vaizdas“, tada pasirinkite, kaip norite įkelti vaizdą</a:t>
          </a:r>
          <a:endParaRPr lang="en-NL" dirty="0"/>
        </a:p>
      </dgm:t>
    </dgm:pt>
    <dgm:pt modelId="{92C7FE1D-47AC-472E-A984-C054F5948EEA}" type="parTrans" cxnId="{B6FB382D-12B8-4BA1-8879-11A8C06ED0CD}">
      <dgm:prSet/>
      <dgm:spPr/>
      <dgm:t>
        <a:bodyPr/>
        <a:lstStyle/>
        <a:p>
          <a:endParaRPr lang="en-NL"/>
        </a:p>
      </dgm:t>
    </dgm:pt>
    <dgm:pt modelId="{D1EB2019-F11D-4240-8A0F-8B82AFC3C518}" type="sibTrans" cxnId="{B6FB382D-12B8-4BA1-8879-11A8C06ED0CD}">
      <dgm:prSet/>
      <dgm:spPr/>
      <dgm:t>
        <a:bodyPr/>
        <a:lstStyle/>
        <a:p>
          <a:endParaRPr lang="en-NL"/>
        </a:p>
      </dgm:t>
    </dgm:pt>
    <dgm:pt modelId="{546676AC-ED86-45D0-A946-DEAFCAF4BFF8}">
      <dgm:prSet/>
      <dgm:spPr/>
      <dgm:t>
        <a:bodyPr/>
        <a:lstStyle/>
        <a:p>
          <a:r>
            <a:rPr lang="lt-LT" dirty="0"/>
            <a:t>Eikite į vaizdo failą, kurį norite įterpti, pasirinkite jį ir spustelėkite „Atidaryti“</a:t>
          </a:r>
          <a:endParaRPr lang="en-NL" dirty="0"/>
        </a:p>
      </dgm:t>
    </dgm:pt>
    <dgm:pt modelId="{74A98A9E-E29B-4789-BF79-B3651E4555C3}" type="parTrans" cxnId="{17B3D8F2-AE3E-4097-BDD1-E20FD48C087A}">
      <dgm:prSet/>
      <dgm:spPr/>
      <dgm:t>
        <a:bodyPr/>
        <a:lstStyle/>
        <a:p>
          <a:endParaRPr lang="en-NL"/>
        </a:p>
      </dgm:t>
    </dgm:pt>
    <dgm:pt modelId="{8CB4CA21-6FD7-4ADB-B7D4-A2252AF9E483}" type="sibTrans" cxnId="{17B3D8F2-AE3E-4097-BDD1-E20FD48C087A}">
      <dgm:prSet/>
      <dgm:spPr/>
      <dgm:t>
        <a:bodyPr/>
        <a:lstStyle/>
        <a:p>
          <a:endParaRPr lang="en-NL"/>
        </a:p>
      </dgm:t>
    </dgm:pt>
    <dgm:pt modelId="{D07D8FFC-592C-483A-9DDE-40E4D6A5F6F7}" type="pres">
      <dgm:prSet presAssocID="{E7FD63AC-DA5B-4018-A819-CE6BE136B1B4}" presName="Name0" presStyleCnt="0">
        <dgm:presLayoutVars>
          <dgm:dir/>
          <dgm:resizeHandles val="exact"/>
        </dgm:presLayoutVars>
      </dgm:prSet>
      <dgm:spPr/>
    </dgm:pt>
    <dgm:pt modelId="{3F2D7EA8-EECD-41F8-A6EB-5D803B600F59}" type="pres">
      <dgm:prSet presAssocID="{7C583ECF-C8CC-4B51-B896-F293F35CAB97}" presName="node" presStyleLbl="node1" presStyleIdx="0" presStyleCnt="3">
        <dgm:presLayoutVars>
          <dgm:bulletEnabled val="1"/>
        </dgm:presLayoutVars>
      </dgm:prSet>
      <dgm:spPr/>
    </dgm:pt>
    <dgm:pt modelId="{D08E1EB9-47DB-466A-9351-76F9A70FAB86}" type="pres">
      <dgm:prSet presAssocID="{8D195B7F-9B0F-4E4D-A177-CB17F5D0D93A}" presName="sibTrans" presStyleLbl="sibTrans1D1" presStyleIdx="0" presStyleCnt="2"/>
      <dgm:spPr/>
    </dgm:pt>
    <dgm:pt modelId="{89C1744F-585F-4D7A-9758-250513942FA1}" type="pres">
      <dgm:prSet presAssocID="{8D195B7F-9B0F-4E4D-A177-CB17F5D0D93A}" presName="connectorText" presStyleLbl="sibTrans1D1" presStyleIdx="0" presStyleCnt="2"/>
      <dgm:spPr/>
    </dgm:pt>
    <dgm:pt modelId="{D131225A-325C-40B4-BFF8-AC235B863B52}" type="pres">
      <dgm:prSet presAssocID="{BBA10A2E-220C-4D03-B796-8D01E0FC095A}" presName="node" presStyleLbl="node1" presStyleIdx="1" presStyleCnt="3">
        <dgm:presLayoutVars>
          <dgm:bulletEnabled val="1"/>
        </dgm:presLayoutVars>
      </dgm:prSet>
      <dgm:spPr/>
    </dgm:pt>
    <dgm:pt modelId="{7A0CCC33-B08A-4CB5-AD7F-3247626B40BB}" type="pres">
      <dgm:prSet presAssocID="{D1EB2019-F11D-4240-8A0F-8B82AFC3C518}" presName="sibTrans" presStyleLbl="sibTrans1D1" presStyleIdx="1" presStyleCnt="2"/>
      <dgm:spPr/>
    </dgm:pt>
    <dgm:pt modelId="{36E9E10B-BBDC-478A-9465-833097B514C3}" type="pres">
      <dgm:prSet presAssocID="{D1EB2019-F11D-4240-8A0F-8B82AFC3C518}" presName="connectorText" presStyleLbl="sibTrans1D1" presStyleIdx="1" presStyleCnt="2"/>
      <dgm:spPr/>
    </dgm:pt>
    <dgm:pt modelId="{594A16D5-3A1D-4453-A797-5E78C0B70929}" type="pres">
      <dgm:prSet presAssocID="{546676AC-ED86-45D0-A946-DEAFCAF4BFF8}" presName="node" presStyleLbl="node1" presStyleIdx="2" presStyleCnt="3">
        <dgm:presLayoutVars>
          <dgm:bulletEnabled val="1"/>
        </dgm:presLayoutVars>
      </dgm:prSet>
      <dgm:spPr/>
    </dgm:pt>
  </dgm:ptLst>
  <dgm:cxnLst>
    <dgm:cxn modelId="{B6FB382D-12B8-4BA1-8879-11A8C06ED0CD}" srcId="{E7FD63AC-DA5B-4018-A819-CE6BE136B1B4}" destId="{BBA10A2E-220C-4D03-B796-8D01E0FC095A}" srcOrd="1" destOrd="0" parTransId="{92C7FE1D-47AC-472E-A984-C054F5948EEA}" sibTransId="{D1EB2019-F11D-4240-8A0F-8B82AFC3C518}"/>
    <dgm:cxn modelId="{F8AE3831-6252-45BD-A041-BE8036CDF3CC}" type="presOf" srcId="{D1EB2019-F11D-4240-8A0F-8B82AFC3C518}" destId="{36E9E10B-BBDC-478A-9465-833097B514C3}" srcOrd="1" destOrd="0" presId="urn:microsoft.com/office/officeart/2016/7/layout/RepeatingBendingProcessNew"/>
    <dgm:cxn modelId="{69ACFB5B-063A-4491-A103-B5033E203F9A}" type="presOf" srcId="{8D195B7F-9B0F-4E4D-A177-CB17F5D0D93A}" destId="{D08E1EB9-47DB-466A-9351-76F9A70FAB86}" srcOrd="0" destOrd="0" presId="urn:microsoft.com/office/officeart/2016/7/layout/RepeatingBendingProcessNew"/>
    <dgm:cxn modelId="{D80C205D-5598-4B6B-AEE7-5FB0402C5154}" type="presOf" srcId="{7C583ECF-C8CC-4B51-B896-F293F35CAB97}" destId="{3F2D7EA8-EECD-41F8-A6EB-5D803B600F59}" srcOrd="0" destOrd="0" presId="urn:microsoft.com/office/officeart/2016/7/layout/RepeatingBendingProcessNew"/>
    <dgm:cxn modelId="{FDC7AC55-4166-4CD9-8782-4FCAE9D3B1C4}" type="presOf" srcId="{546676AC-ED86-45D0-A946-DEAFCAF4BFF8}" destId="{594A16D5-3A1D-4453-A797-5E78C0B70929}" srcOrd="0" destOrd="0" presId="urn:microsoft.com/office/officeart/2016/7/layout/RepeatingBendingProcessNew"/>
    <dgm:cxn modelId="{AD081677-7120-4887-8827-2D75A7AA337B}" type="presOf" srcId="{BBA10A2E-220C-4D03-B796-8D01E0FC095A}" destId="{D131225A-325C-40B4-BFF8-AC235B863B52}" srcOrd="0" destOrd="0" presId="urn:microsoft.com/office/officeart/2016/7/layout/RepeatingBendingProcessNew"/>
    <dgm:cxn modelId="{12AC8679-B264-4F84-B502-F161DB3A1CD3}" srcId="{E7FD63AC-DA5B-4018-A819-CE6BE136B1B4}" destId="{7C583ECF-C8CC-4B51-B896-F293F35CAB97}" srcOrd="0" destOrd="0" parTransId="{7DB05B05-1CD3-4775-A026-68CEC2B1920A}" sibTransId="{8D195B7F-9B0F-4E4D-A177-CB17F5D0D93A}"/>
    <dgm:cxn modelId="{F632918C-3940-4453-81F6-0221DC691CE3}" type="presOf" srcId="{8D195B7F-9B0F-4E4D-A177-CB17F5D0D93A}" destId="{89C1744F-585F-4D7A-9758-250513942FA1}" srcOrd="1" destOrd="0" presId="urn:microsoft.com/office/officeart/2016/7/layout/RepeatingBendingProcessNew"/>
    <dgm:cxn modelId="{58DD768D-F864-46EB-BD1D-43C2EE0F43EE}" type="presOf" srcId="{E7FD63AC-DA5B-4018-A819-CE6BE136B1B4}" destId="{D07D8FFC-592C-483A-9DDE-40E4D6A5F6F7}" srcOrd="0" destOrd="0" presId="urn:microsoft.com/office/officeart/2016/7/layout/RepeatingBendingProcessNew"/>
    <dgm:cxn modelId="{17B3D8F2-AE3E-4097-BDD1-E20FD48C087A}" srcId="{E7FD63AC-DA5B-4018-A819-CE6BE136B1B4}" destId="{546676AC-ED86-45D0-A946-DEAFCAF4BFF8}" srcOrd="2" destOrd="0" parTransId="{74A98A9E-E29B-4789-BF79-B3651E4555C3}" sibTransId="{8CB4CA21-6FD7-4ADB-B7D4-A2252AF9E483}"/>
    <dgm:cxn modelId="{18B6ECFC-81AF-4DBB-B150-2027F42BE9C7}" type="presOf" srcId="{D1EB2019-F11D-4240-8A0F-8B82AFC3C518}" destId="{7A0CCC33-B08A-4CB5-AD7F-3247626B40BB}" srcOrd="0" destOrd="0" presId="urn:microsoft.com/office/officeart/2016/7/layout/RepeatingBendingProcessNew"/>
    <dgm:cxn modelId="{C42D48C6-81A9-41E6-B132-C1C10C6FF5E6}" type="presParOf" srcId="{D07D8FFC-592C-483A-9DDE-40E4D6A5F6F7}" destId="{3F2D7EA8-EECD-41F8-A6EB-5D803B600F59}" srcOrd="0" destOrd="0" presId="urn:microsoft.com/office/officeart/2016/7/layout/RepeatingBendingProcessNew"/>
    <dgm:cxn modelId="{0BDECAEE-DF60-4056-A2AF-23B69213430F}" type="presParOf" srcId="{D07D8FFC-592C-483A-9DDE-40E4D6A5F6F7}" destId="{D08E1EB9-47DB-466A-9351-76F9A70FAB86}" srcOrd="1" destOrd="0" presId="urn:microsoft.com/office/officeart/2016/7/layout/RepeatingBendingProcessNew"/>
    <dgm:cxn modelId="{BF5F10E7-6496-4532-8C70-709BD7AEA9D9}" type="presParOf" srcId="{D08E1EB9-47DB-466A-9351-76F9A70FAB86}" destId="{89C1744F-585F-4D7A-9758-250513942FA1}" srcOrd="0" destOrd="0" presId="urn:microsoft.com/office/officeart/2016/7/layout/RepeatingBendingProcessNew"/>
    <dgm:cxn modelId="{8DD06FE4-95F7-4138-9385-A87B97342CCE}" type="presParOf" srcId="{D07D8FFC-592C-483A-9DDE-40E4D6A5F6F7}" destId="{D131225A-325C-40B4-BFF8-AC235B863B52}" srcOrd="2" destOrd="0" presId="urn:microsoft.com/office/officeart/2016/7/layout/RepeatingBendingProcessNew"/>
    <dgm:cxn modelId="{D76E7E0F-BBC7-4231-AE78-36D49AC4A34D}" type="presParOf" srcId="{D07D8FFC-592C-483A-9DDE-40E4D6A5F6F7}" destId="{7A0CCC33-B08A-4CB5-AD7F-3247626B40BB}" srcOrd="3" destOrd="0" presId="urn:microsoft.com/office/officeart/2016/7/layout/RepeatingBendingProcessNew"/>
    <dgm:cxn modelId="{F1E80B28-B84E-4552-A00D-80EA705BBF19}" type="presParOf" srcId="{7A0CCC33-B08A-4CB5-AD7F-3247626B40BB}" destId="{36E9E10B-BBDC-478A-9465-833097B514C3}" srcOrd="0" destOrd="0" presId="urn:microsoft.com/office/officeart/2016/7/layout/RepeatingBendingProcessNew"/>
    <dgm:cxn modelId="{6C7F2F25-1BB3-408B-95D7-706279205055}" type="presParOf" srcId="{D07D8FFC-592C-483A-9DDE-40E4D6A5F6F7}" destId="{594A16D5-3A1D-4453-A797-5E78C0B70929}"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2A231E-CA34-4EF5-9E15-BB695F58929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397EE79-92C1-46F9-877F-AEDC68BE20F5}">
      <dgm:prSet/>
      <dgm:spPr/>
      <dgm:t>
        <a:bodyPr/>
        <a:lstStyle/>
        <a:p>
          <a:r>
            <a:rPr lang="lt-LT"/>
            <a:t>Viršutiniame </a:t>
          </a:r>
          <a:r>
            <a:rPr lang="lt-LT" dirty="0"/>
            <a:t>dešiniajame ekrano kampe spustelėkite mėlyną mygtuką „Bendrinti“.</a:t>
          </a:r>
          <a:endParaRPr lang="en-US" dirty="0"/>
        </a:p>
      </dgm:t>
    </dgm:pt>
    <dgm:pt modelId="{5B7020D2-544C-4CA2-93EF-BE232593EE10}" type="parTrans" cxnId="{CE321A1C-CAB7-4623-B6B0-C7E708DF091D}">
      <dgm:prSet/>
      <dgm:spPr/>
      <dgm:t>
        <a:bodyPr/>
        <a:lstStyle/>
        <a:p>
          <a:endParaRPr lang="en-US"/>
        </a:p>
      </dgm:t>
    </dgm:pt>
    <dgm:pt modelId="{095A5549-25D8-4CED-9AA9-2982E6DF5985}" type="sibTrans" cxnId="{CE321A1C-CAB7-4623-B6B0-C7E708DF091D}">
      <dgm:prSet/>
      <dgm:spPr/>
      <dgm:t>
        <a:bodyPr/>
        <a:lstStyle/>
        <a:p>
          <a:endParaRPr lang="en-US"/>
        </a:p>
      </dgm:t>
    </dgm:pt>
    <dgm:pt modelId="{93A14AFB-45A0-44B7-9182-564E15048281}">
      <dgm:prSet/>
      <dgm:spPr/>
      <dgm:t>
        <a:bodyPr/>
        <a:lstStyle/>
        <a:p>
          <a:r>
            <a:rPr lang="en-US" dirty="0"/>
            <a:t>Įveskite asmens, su kuriuo norite bendrinti, el. pašto adresą ir nustatykite redagavimo arba peržiūros leidimus</a:t>
          </a:r>
          <a:endParaRPr lang="en-NL" dirty="0"/>
        </a:p>
      </dgm:t>
    </dgm:pt>
    <dgm:pt modelId="{5088F94C-AD2F-4238-A0E4-09391CDF349C}" type="parTrans" cxnId="{408557CC-D163-4EAA-A547-7872698594B6}">
      <dgm:prSet/>
      <dgm:spPr/>
      <dgm:t>
        <a:bodyPr/>
        <a:lstStyle/>
        <a:p>
          <a:endParaRPr lang="en-NL"/>
        </a:p>
      </dgm:t>
    </dgm:pt>
    <dgm:pt modelId="{C5478572-226A-4826-AC6E-0702940B6761}" type="sibTrans" cxnId="{408557CC-D163-4EAA-A547-7872698594B6}">
      <dgm:prSet/>
      <dgm:spPr/>
      <dgm:t>
        <a:bodyPr/>
        <a:lstStyle/>
        <a:p>
          <a:endParaRPr lang="en-NL"/>
        </a:p>
      </dgm:t>
    </dgm:pt>
    <dgm:pt modelId="{90BF49DA-2FAC-417F-9447-1C02C4E369A2}">
      <dgm:prSet/>
      <dgm:spPr/>
      <dgm:t>
        <a:bodyPr/>
        <a:lstStyle/>
        <a:p>
          <a:r>
            <a:rPr lang="lt-LT" dirty="0"/>
            <a:t>Spustelėkite „Atlikta“</a:t>
          </a:r>
          <a:endParaRPr lang="en-NL" dirty="0"/>
        </a:p>
      </dgm:t>
    </dgm:pt>
    <dgm:pt modelId="{892DB229-59EB-4899-A0EB-69AEF155264C}" type="parTrans" cxnId="{D68A702F-A8BB-45F3-B1A0-5DAEA0185861}">
      <dgm:prSet/>
      <dgm:spPr/>
      <dgm:t>
        <a:bodyPr/>
        <a:lstStyle/>
        <a:p>
          <a:endParaRPr lang="en-NL"/>
        </a:p>
      </dgm:t>
    </dgm:pt>
    <dgm:pt modelId="{E81067E7-0553-4272-B324-263C52DB8B23}" type="sibTrans" cxnId="{D68A702F-A8BB-45F3-B1A0-5DAEA0185861}">
      <dgm:prSet/>
      <dgm:spPr/>
      <dgm:t>
        <a:bodyPr/>
        <a:lstStyle/>
        <a:p>
          <a:endParaRPr lang="en-NL"/>
        </a:p>
      </dgm:t>
    </dgm:pt>
    <dgm:pt modelId="{88BF1E1E-4F92-44D3-8BF9-023AA88142ED}" type="pres">
      <dgm:prSet presAssocID="{BF2A231E-CA34-4EF5-9E15-BB695F589294}" presName="Name0" presStyleCnt="0">
        <dgm:presLayoutVars>
          <dgm:dir/>
          <dgm:resizeHandles val="exact"/>
        </dgm:presLayoutVars>
      </dgm:prSet>
      <dgm:spPr/>
    </dgm:pt>
    <dgm:pt modelId="{D1E79C34-60FC-4128-83D6-0839AFD6491F}" type="pres">
      <dgm:prSet presAssocID="{B397EE79-92C1-46F9-877F-AEDC68BE20F5}" presName="node" presStyleLbl="node1" presStyleIdx="0" presStyleCnt="3">
        <dgm:presLayoutVars>
          <dgm:bulletEnabled val="1"/>
        </dgm:presLayoutVars>
      </dgm:prSet>
      <dgm:spPr/>
    </dgm:pt>
    <dgm:pt modelId="{D1C254E5-7F2A-43B0-BF53-F064B0FE8DF4}" type="pres">
      <dgm:prSet presAssocID="{095A5549-25D8-4CED-9AA9-2982E6DF5985}" presName="sibTrans" presStyleLbl="sibTrans1D1" presStyleIdx="0" presStyleCnt="2"/>
      <dgm:spPr/>
    </dgm:pt>
    <dgm:pt modelId="{AF49D4CC-C0BC-4550-84CC-45F6DC57F42B}" type="pres">
      <dgm:prSet presAssocID="{095A5549-25D8-4CED-9AA9-2982E6DF5985}" presName="connectorText" presStyleLbl="sibTrans1D1" presStyleIdx="0" presStyleCnt="2"/>
      <dgm:spPr/>
    </dgm:pt>
    <dgm:pt modelId="{D370C72F-03A0-4930-83EC-262AF9CBD76F}" type="pres">
      <dgm:prSet presAssocID="{93A14AFB-45A0-44B7-9182-564E15048281}" presName="node" presStyleLbl="node1" presStyleIdx="1" presStyleCnt="3">
        <dgm:presLayoutVars>
          <dgm:bulletEnabled val="1"/>
        </dgm:presLayoutVars>
      </dgm:prSet>
      <dgm:spPr/>
    </dgm:pt>
    <dgm:pt modelId="{D26DB197-522E-4B15-814C-C03926135652}" type="pres">
      <dgm:prSet presAssocID="{C5478572-226A-4826-AC6E-0702940B6761}" presName="sibTrans" presStyleLbl="sibTrans1D1" presStyleIdx="1" presStyleCnt="2"/>
      <dgm:spPr/>
    </dgm:pt>
    <dgm:pt modelId="{D994D0B2-4AFC-496D-BCDE-3813FB997CAE}" type="pres">
      <dgm:prSet presAssocID="{C5478572-226A-4826-AC6E-0702940B6761}" presName="connectorText" presStyleLbl="sibTrans1D1" presStyleIdx="1" presStyleCnt="2"/>
      <dgm:spPr/>
    </dgm:pt>
    <dgm:pt modelId="{2985D9F0-4B32-4E0A-8A2B-249D3D4D3BDF}" type="pres">
      <dgm:prSet presAssocID="{90BF49DA-2FAC-417F-9447-1C02C4E369A2}" presName="node" presStyleLbl="node1" presStyleIdx="2" presStyleCnt="3">
        <dgm:presLayoutVars>
          <dgm:bulletEnabled val="1"/>
        </dgm:presLayoutVars>
      </dgm:prSet>
      <dgm:spPr/>
    </dgm:pt>
  </dgm:ptLst>
  <dgm:cxnLst>
    <dgm:cxn modelId="{CE321A1C-CAB7-4623-B6B0-C7E708DF091D}" srcId="{BF2A231E-CA34-4EF5-9E15-BB695F589294}" destId="{B397EE79-92C1-46F9-877F-AEDC68BE20F5}" srcOrd="0" destOrd="0" parTransId="{5B7020D2-544C-4CA2-93EF-BE232593EE10}" sibTransId="{095A5549-25D8-4CED-9AA9-2982E6DF5985}"/>
    <dgm:cxn modelId="{DEE57F1D-B97A-4C59-BA0F-0E673C245226}" type="presOf" srcId="{93A14AFB-45A0-44B7-9182-564E15048281}" destId="{D370C72F-03A0-4930-83EC-262AF9CBD76F}" srcOrd="0" destOrd="0" presId="urn:microsoft.com/office/officeart/2016/7/layout/RepeatingBendingProcessNew"/>
    <dgm:cxn modelId="{36F5A923-DCE7-49E2-BF8B-BA4EB883C175}" type="presOf" srcId="{BF2A231E-CA34-4EF5-9E15-BB695F589294}" destId="{88BF1E1E-4F92-44D3-8BF9-023AA88142ED}" srcOrd="0" destOrd="0" presId="urn:microsoft.com/office/officeart/2016/7/layout/RepeatingBendingProcessNew"/>
    <dgm:cxn modelId="{D68A702F-A8BB-45F3-B1A0-5DAEA0185861}" srcId="{BF2A231E-CA34-4EF5-9E15-BB695F589294}" destId="{90BF49DA-2FAC-417F-9447-1C02C4E369A2}" srcOrd="2" destOrd="0" parTransId="{892DB229-59EB-4899-A0EB-69AEF155264C}" sibTransId="{E81067E7-0553-4272-B324-263C52DB8B23}"/>
    <dgm:cxn modelId="{07049144-2AD6-4068-BB27-358E5A616BCC}" type="presOf" srcId="{C5478572-226A-4826-AC6E-0702940B6761}" destId="{D26DB197-522E-4B15-814C-C03926135652}" srcOrd="0" destOrd="0" presId="urn:microsoft.com/office/officeart/2016/7/layout/RepeatingBendingProcessNew"/>
    <dgm:cxn modelId="{84FCCB6E-0764-4A76-B7AF-0467216F0EC9}" type="presOf" srcId="{C5478572-226A-4826-AC6E-0702940B6761}" destId="{D994D0B2-4AFC-496D-BCDE-3813FB997CAE}" srcOrd="1" destOrd="0" presId="urn:microsoft.com/office/officeart/2016/7/layout/RepeatingBendingProcessNew"/>
    <dgm:cxn modelId="{7C469586-3067-460A-9BE3-A3738A0AC8A3}" type="presOf" srcId="{095A5549-25D8-4CED-9AA9-2982E6DF5985}" destId="{D1C254E5-7F2A-43B0-BF53-F064B0FE8DF4}" srcOrd="0" destOrd="0" presId="urn:microsoft.com/office/officeart/2016/7/layout/RepeatingBendingProcessNew"/>
    <dgm:cxn modelId="{BEE361AD-8713-4440-9625-21202A5D0234}" type="presOf" srcId="{B397EE79-92C1-46F9-877F-AEDC68BE20F5}" destId="{D1E79C34-60FC-4128-83D6-0839AFD6491F}" srcOrd="0" destOrd="0" presId="urn:microsoft.com/office/officeart/2016/7/layout/RepeatingBendingProcessNew"/>
    <dgm:cxn modelId="{C54FBEC8-5FCF-4736-B721-37078B381A98}" type="presOf" srcId="{90BF49DA-2FAC-417F-9447-1C02C4E369A2}" destId="{2985D9F0-4B32-4E0A-8A2B-249D3D4D3BDF}" srcOrd="0" destOrd="0" presId="urn:microsoft.com/office/officeart/2016/7/layout/RepeatingBendingProcessNew"/>
    <dgm:cxn modelId="{408557CC-D163-4EAA-A547-7872698594B6}" srcId="{BF2A231E-CA34-4EF5-9E15-BB695F589294}" destId="{93A14AFB-45A0-44B7-9182-564E15048281}" srcOrd="1" destOrd="0" parTransId="{5088F94C-AD2F-4238-A0E4-09391CDF349C}" sibTransId="{C5478572-226A-4826-AC6E-0702940B6761}"/>
    <dgm:cxn modelId="{AF03F4E6-379D-41AB-9D2C-026CD7BDB60A}" type="presOf" srcId="{095A5549-25D8-4CED-9AA9-2982E6DF5985}" destId="{AF49D4CC-C0BC-4550-84CC-45F6DC57F42B}" srcOrd="1" destOrd="0" presId="urn:microsoft.com/office/officeart/2016/7/layout/RepeatingBendingProcessNew"/>
    <dgm:cxn modelId="{BE93E836-F09A-497C-82C6-A8D093EB794F}" type="presParOf" srcId="{88BF1E1E-4F92-44D3-8BF9-023AA88142ED}" destId="{D1E79C34-60FC-4128-83D6-0839AFD6491F}" srcOrd="0" destOrd="0" presId="urn:microsoft.com/office/officeart/2016/7/layout/RepeatingBendingProcessNew"/>
    <dgm:cxn modelId="{78C7E02E-F829-4192-AA7F-F2119CAEF93C}" type="presParOf" srcId="{88BF1E1E-4F92-44D3-8BF9-023AA88142ED}" destId="{D1C254E5-7F2A-43B0-BF53-F064B0FE8DF4}" srcOrd="1" destOrd="0" presId="urn:microsoft.com/office/officeart/2016/7/layout/RepeatingBendingProcessNew"/>
    <dgm:cxn modelId="{2FA492F0-AF3F-4935-AC33-CFCBC5F7DF66}" type="presParOf" srcId="{D1C254E5-7F2A-43B0-BF53-F064B0FE8DF4}" destId="{AF49D4CC-C0BC-4550-84CC-45F6DC57F42B}" srcOrd="0" destOrd="0" presId="urn:microsoft.com/office/officeart/2016/7/layout/RepeatingBendingProcessNew"/>
    <dgm:cxn modelId="{F855FE47-F740-44CC-9874-F2C5FE49433B}" type="presParOf" srcId="{88BF1E1E-4F92-44D3-8BF9-023AA88142ED}" destId="{D370C72F-03A0-4930-83EC-262AF9CBD76F}" srcOrd="2" destOrd="0" presId="urn:microsoft.com/office/officeart/2016/7/layout/RepeatingBendingProcessNew"/>
    <dgm:cxn modelId="{B5D9164C-759E-48CD-8C39-EFBF514C0934}" type="presParOf" srcId="{88BF1E1E-4F92-44D3-8BF9-023AA88142ED}" destId="{D26DB197-522E-4B15-814C-C03926135652}" srcOrd="3" destOrd="0" presId="urn:microsoft.com/office/officeart/2016/7/layout/RepeatingBendingProcessNew"/>
    <dgm:cxn modelId="{5BC023BC-CAEE-4FFE-AD1E-8C0BA0AC99CE}" type="presParOf" srcId="{D26DB197-522E-4B15-814C-C03926135652}" destId="{D994D0B2-4AFC-496D-BCDE-3813FB997CAE}" srcOrd="0" destOrd="0" presId="urn:microsoft.com/office/officeart/2016/7/layout/RepeatingBendingProcessNew"/>
    <dgm:cxn modelId="{3F51381D-8274-49EF-B472-B99E960F03FE}" type="presParOf" srcId="{88BF1E1E-4F92-44D3-8BF9-023AA88142ED}" destId="{2985D9F0-4B32-4E0A-8A2B-249D3D4D3BDF}"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F6316-AB89-4626-B706-4C2B234757F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CC9901D-9F93-425B-B426-CD3279928FFA}">
      <dgm:prSet/>
      <dgm:spPr/>
      <dgm:t>
        <a:bodyPr/>
        <a:lstStyle/>
        <a:p>
          <a:r>
            <a:rPr lang="lt-LT" noProof="0" dirty="0"/>
            <a:t>Prisijungimas prie interneto: Pirma, jums reikia interneto ryšio</a:t>
          </a:r>
          <a:endParaRPr lang="en-US" dirty="0"/>
        </a:p>
      </dgm:t>
    </dgm:pt>
    <dgm:pt modelId="{21B8C8AE-B85D-40C0-ADDF-5178A2A0FE93}" type="parTrans" cxnId="{A37829E9-C9B0-49AB-B45A-32464FED39E6}">
      <dgm:prSet/>
      <dgm:spPr/>
      <dgm:t>
        <a:bodyPr/>
        <a:lstStyle/>
        <a:p>
          <a:endParaRPr lang="en-US"/>
        </a:p>
      </dgm:t>
    </dgm:pt>
    <dgm:pt modelId="{C9FD0C76-3DB9-45AC-BAEB-D842F33B45A1}" type="sibTrans" cxnId="{A37829E9-C9B0-49AB-B45A-32464FED39E6}">
      <dgm:prSet/>
      <dgm:spPr/>
      <dgm:t>
        <a:bodyPr/>
        <a:lstStyle/>
        <a:p>
          <a:endParaRPr lang="en-US"/>
        </a:p>
      </dgm:t>
    </dgm:pt>
    <dgm:pt modelId="{46E0E1DA-D68E-481E-A8C9-B3A939D65A7F}">
      <dgm:prSet/>
      <dgm:spPr/>
      <dgm:t>
        <a:bodyPr/>
        <a:lstStyle/>
        <a:p>
          <a:r>
            <a:rPr lang="en-US" dirty="0"/>
            <a:t>Atidarykite žiniatinklio naršyklę: naudokite tokias programas kaip „Chrome“, „Firefox“ arba „Safari“.</a:t>
          </a:r>
          <a:endParaRPr lang="en-NL" dirty="0"/>
        </a:p>
      </dgm:t>
    </dgm:pt>
    <dgm:pt modelId="{6E940BD6-1EE1-473E-8E14-DF3C7C6C9304}" type="parTrans" cxnId="{43644327-E8CE-4CCF-B7B4-FF3744814971}">
      <dgm:prSet/>
      <dgm:spPr/>
      <dgm:t>
        <a:bodyPr/>
        <a:lstStyle/>
        <a:p>
          <a:endParaRPr lang="en-NL"/>
        </a:p>
      </dgm:t>
    </dgm:pt>
    <dgm:pt modelId="{9A38A551-9613-45CD-AB02-2753E757E1D9}" type="sibTrans" cxnId="{43644327-E8CE-4CCF-B7B4-FF3744814971}">
      <dgm:prSet/>
      <dgm:spPr/>
      <dgm:t>
        <a:bodyPr/>
        <a:lstStyle/>
        <a:p>
          <a:endParaRPr lang="en-NL"/>
        </a:p>
      </dgm:t>
    </dgm:pt>
    <dgm:pt modelId="{E69B6E03-C74C-4A65-ABA1-B7D0E598EFFF}">
      <dgm:prSet/>
      <dgm:spPr/>
      <dgm:t>
        <a:bodyPr/>
        <a:lstStyle/>
        <a:p>
          <a:r>
            <a:rPr lang="lt-LT" dirty="0"/>
            <a:t>Eikite į „Google“ dokumentus: naršyklės adreso juostoje įveskite „docs.google.com“ ir paspauskite „Enter“.</a:t>
          </a:r>
          <a:endParaRPr lang="en-NL" dirty="0"/>
        </a:p>
      </dgm:t>
    </dgm:pt>
    <dgm:pt modelId="{53B759C9-91E3-4788-BAE0-080092C276D9}" type="parTrans" cxnId="{5EE29711-D30F-420F-A259-F28F353D05FF}">
      <dgm:prSet/>
      <dgm:spPr/>
      <dgm:t>
        <a:bodyPr/>
        <a:lstStyle/>
        <a:p>
          <a:endParaRPr lang="en-NL"/>
        </a:p>
      </dgm:t>
    </dgm:pt>
    <dgm:pt modelId="{426B4FEF-64B9-4AA4-9A2E-7876E12179BB}" type="sibTrans" cxnId="{5EE29711-D30F-420F-A259-F28F353D05FF}">
      <dgm:prSet/>
      <dgm:spPr/>
      <dgm:t>
        <a:bodyPr/>
        <a:lstStyle/>
        <a:p>
          <a:endParaRPr lang="en-NL"/>
        </a:p>
      </dgm:t>
    </dgm:pt>
    <dgm:pt modelId="{A1C4214B-9776-4068-97BE-C57798DFC781}">
      <dgm:prSet/>
      <dgm:spPr/>
      <dgm:t>
        <a:bodyPr/>
        <a:lstStyle/>
        <a:p>
          <a:r>
            <a:rPr lang="en-US" dirty="0"/>
            <a:t>Prisijungti: jei turite Google paskyrą, prisijunkite</a:t>
          </a:r>
          <a:endParaRPr lang="en-NL" dirty="0"/>
        </a:p>
      </dgm:t>
    </dgm:pt>
    <dgm:pt modelId="{C55609A2-53CF-4DCE-8E4D-AF8374FF603B}" type="parTrans" cxnId="{0813BC75-B032-4099-AE30-0F595F345A47}">
      <dgm:prSet/>
      <dgm:spPr/>
      <dgm:t>
        <a:bodyPr/>
        <a:lstStyle/>
        <a:p>
          <a:endParaRPr lang="en-NL"/>
        </a:p>
      </dgm:t>
    </dgm:pt>
    <dgm:pt modelId="{30D74F11-DA9F-4725-B6B4-8FEF65F00C01}" type="sibTrans" cxnId="{0813BC75-B032-4099-AE30-0F595F345A47}">
      <dgm:prSet/>
      <dgm:spPr/>
      <dgm:t>
        <a:bodyPr/>
        <a:lstStyle/>
        <a:p>
          <a:endParaRPr lang="en-NL"/>
        </a:p>
      </dgm:t>
    </dgm:pt>
    <dgm:pt modelId="{FF7345F0-3D47-492B-8DD2-AAFFF12EE509}">
      <dgm:prSet/>
      <dgm:spPr/>
      <dgm:t>
        <a:bodyPr/>
        <a:lstStyle/>
        <a:p>
          <a:r>
            <a:rPr lang="lt-LT" dirty="0"/>
            <a:t>Sėkmingai prisijungus pasirodo „Google“ dokumentų atidarymo langas  Jei „Google“ dokumentus naudojate pirmą kartą , tada rašymo sritis tuščia</a:t>
          </a:r>
          <a:endParaRPr lang="en-NL" dirty="0"/>
        </a:p>
      </dgm:t>
    </dgm:pt>
    <dgm:pt modelId="{8B655261-0588-4128-865E-BD23A9807C09}" type="parTrans" cxnId="{1D38C2A8-C6FB-4557-9CD8-2A620BC8E218}">
      <dgm:prSet/>
      <dgm:spPr/>
      <dgm:t>
        <a:bodyPr/>
        <a:lstStyle/>
        <a:p>
          <a:endParaRPr lang="en-NL"/>
        </a:p>
      </dgm:t>
    </dgm:pt>
    <dgm:pt modelId="{7984EB0C-14BD-4744-A9F5-7DBAE750C2CA}" type="sibTrans" cxnId="{1D38C2A8-C6FB-4557-9CD8-2A620BC8E218}">
      <dgm:prSet/>
      <dgm:spPr/>
      <dgm:t>
        <a:bodyPr/>
        <a:lstStyle/>
        <a:p>
          <a:endParaRPr lang="en-NL"/>
        </a:p>
      </dgm:t>
    </dgm:pt>
    <dgm:pt modelId="{282ADE89-3245-4B1A-9BB1-858D0B5319E8}" type="pres">
      <dgm:prSet presAssocID="{A22F6316-AB89-4626-B706-4C2B234757F9}" presName="vert0" presStyleCnt="0">
        <dgm:presLayoutVars>
          <dgm:dir/>
          <dgm:animOne val="branch"/>
          <dgm:animLvl val="lvl"/>
        </dgm:presLayoutVars>
      </dgm:prSet>
      <dgm:spPr/>
    </dgm:pt>
    <dgm:pt modelId="{72E3C429-5186-45BD-8E8C-E753CA8745FC}" type="pres">
      <dgm:prSet presAssocID="{ACC9901D-9F93-425B-B426-CD3279928FFA}" presName="thickLine" presStyleLbl="alignNode1" presStyleIdx="0" presStyleCnt="5"/>
      <dgm:spPr/>
    </dgm:pt>
    <dgm:pt modelId="{8BE321C9-C42D-4C91-B497-9624C9058E18}" type="pres">
      <dgm:prSet presAssocID="{ACC9901D-9F93-425B-B426-CD3279928FFA}" presName="horz1" presStyleCnt="0"/>
      <dgm:spPr/>
    </dgm:pt>
    <dgm:pt modelId="{4A3936B3-E8FE-48FC-8B46-7DEC0B322B17}" type="pres">
      <dgm:prSet presAssocID="{ACC9901D-9F93-425B-B426-CD3279928FFA}" presName="tx1" presStyleLbl="revTx" presStyleIdx="0" presStyleCnt="5"/>
      <dgm:spPr/>
    </dgm:pt>
    <dgm:pt modelId="{37EA2F0B-0BED-4C23-91AD-EFEB852F130D}" type="pres">
      <dgm:prSet presAssocID="{ACC9901D-9F93-425B-B426-CD3279928FFA}" presName="vert1" presStyleCnt="0"/>
      <dgm:spPr/>
    </dgm:pt>
    <dgm:pt modelId="{37E62E46-3014-4BAF-B62A-CDD3611B8BB5}" type="pres">
      <dgm:prSet presAssocID="{46E0E1DA-D68E-481E-A8C9-B3A939D65A7F}" presName="thickLine" presStyleLbl="alignNode1" presStyleIdx="1" presStyleCnt="5"/>
      <dgm:spPr/>
    </dgm:pt>
    <dgm:pt modelId="{C8594343-66A2-413F-892B-FC2FEFA36F0C}" type="pres">
      <dgm:prSet presAssocID="{46E0E1DA-D68E-481E-A8C9-B3A939D65A7F}" presName="horz1" presStyleCnt="0"/>
      <dgm:spPr/>
    </dgm:pt>
    <dgm:pt modelId="{3F0414F1-8F20-491A-98FA-EE6194CB244C}" type="pres">
      <dgm:prSet presAssocID="{46E0E1DA-D68E-481E-A8C9-B3A939D65A7F}" presName="tx1" presStyleLbl="revTx" presStyleIdx="1" presStyleCnt="5"/>
      <dgm:spPr/>
    </dgm:pt>
    <dgm:pt modelId="{80564E43-D4CE-470B-848D-657D06FEF0CD}" type="pres">
      <dgm:prSet presAssocID="{46E0E1DA-D68E-481E-A8C9-B3A939D65A7F}" presName="vert1" presStyleCnt="0"/>
      <dgm:spPr/>
    </dgm:pt>
    <dgm:pt modelId="{FDEF814C-4F52-4DDD-A081-CF35309BBEDF}" type="pres">
      <dgm:prSet presAssocID="{E69B6E03-C74C-4A65-ABA1-B7D0E598EFFF}" presName="thickLine" presStyleLbl="alignNode1" presStyleIdx="2" presStyleCnt="5"/>
      <dgm:spPr/>
    </dgm:pt>
    <dgm:pt modelId="{A4F05699-4876-437A-9942-D15CDF25A9B4}" type="pres">
      <dgm:prSet presAssocID="{E69B6E03-C74C-4A65-ABA1-B7D0E598EFFF}" presName="horz1" presStyleCnt="0"/>
      <dgm:spPr/>
    </dgm:pt>
    <dgm:pt modelId="{81E18131-6C48-4BA7-A06D-7E24A45C181D}" type="pres">
      <dgm:prSet presAssocID="{E69B6E03-C74C-4A65-ABA1-B7D0E598EFFF}" presName="tx1" presStyleLbl="revTx" presStyleIdx="2" presStyleCnt="5"/>
      <dgm:spPr/>
    </dgm:pt>
    <dgm:pt modelId="{543BDFC9-18BC-42D3-94F6-FEAB5C553B47}" type="pres">
      <dgm:prSet presAssocID="{E69B6E03-C74C-4A65-ABA1-B7D0E598EFFF}" presName="vert1" presStyleCnt="0"/>
      <dgm:spPr/>
    </dgm:pt>
    <dgm:pt modelId="{92146F64-1F11-4AC1-A34E-79AE050A94E8}" type="pres">
      <dgm:prSet presAssocID="{A1C4214B-9776-4068-97BE-C57798DFC781}" presName="thickLine" presStyleLbl="alignNode1" presStyleIdx="3" presStyleCnt="5"/>
      <dgm:spPr/>
    </dgm:pt>
    <dgm:pt modelId="{3B6A5F0A-EEDA-4E1C-B97E-2EDF37D4FCD7}" type="pres">
      <dgm:prSet presAssocID="{A1C4214B-9776-4068-97BE-C57798DFC781}" presName="horz1" presStyleCnt="0"/>
      <dgm:spPr/>
    </dgm:pt>
    <dgm:pt modelId="{FE49AD8C-BE19-4575-B2C4-900554DF03FF}" type="pres">
      <dgm:prSet presAssocID="{A1C4214B-9776-4068-97BE-C57798DFC781}" presName="tx1" presStyleLbl="revTx" presStyleIdx="3" presStyleCnt="5"/>
      <dgm:spPr/>
    </dgm:pt>
    <dgm:pt modelId="{1DDE7DD2-E323-4E89-8F3F-90F014972422}" type="pres">
      <dgm:prSet presAssocID="{A1C4214B-9776-4068-97BE-C57798DFC781}" presName="vert1" presStyleCnt="0"/>
      <dgm:spPr/>
    </dgm:pt>
    <dgm:pt modelId="{B09798B0-09A5-4359-9D5D-BE21C3A4EEEB}" type="pres">
      <dgm:prSet presAssocID="{FF7345F0-3D47-492B-8DD2-AAFFF12EE509}" presName="thickLine" presStyleLbl="alignNode1" presStyleIdx="4" presStyleCnt="5"/>
      <dgm:spPr/>
    </dgm:pt>
    <dgm:pt modelId="{F05609D9-C6BC-4843-83DD-2DB64ED0368D}" type="pres">
      <dgm:prSet presAssocID="{FF7345F0-3D47-492B-8DD2-AAFFF12EE509}" presName="horz1" presStyleCnt="0"/>
      <dgm:spPr/>
    </dgm:pt>
    <dgm:pt modelId="{CB42C4F5-2463-4DCF-8D7F-1E207505F694}" type="pres">
      <dgm:prSet presAssocID="{FF7345F0-3D47-492B-8DD2-AAFFF12EE509}" presName="tx1" presStyleLbl="revTx" presStyleIdx="4" presStyleCnt="5"/>
      <dgm:spPr/>
    </dgm:pt>
    <dgm:pt modelId="{EFB7F19C-AC75-49D6-9628-585C9A3D9E0D}" type="pres">
      <dgm:prSet presAssocID="{FF7345F0-3D47-492B-8DD2-AAFFF12EE509}" presName="vert1" presStyleCnt="0"/>
      <dgm:spPr/>
    </dgm:pt>
  </dgm:ptLst>
  <dgm:cxnLst>
    <dgm:cxn modelId="{5EE29711-D30F-420F-A259-F28F353D05FF}" srcId="{A22F6316-AB89-4626-B706-4C2B234757F9}" destId="{E69B6E03-C74C-4A65-ABA1-B7D0E598EFFF}" srcOrd="2" destOrd="0" parTransId="{53B759C9-91E3-4788-BAE0-080092C276D9}" sibTransId="{426B4FEF-64B9-4AA4-9A2E-7876E12179BB}"/>
    <dgm:cxn modelId="{123D6918-F64D-4F67-AEA4-0ADE0D9E4582}" type="presOf" srcId="{E69B6E03-C74C-4A65-ABA1-B7D0E598EFFF}" destId="{81E18131-6C48-4BA7-A06D-7E24A45C181D}" srcOrd="0" destOrd="0" presId="urn:microsoft.com/office/officeart/2008/layout/LinedList"/>
    <dgm:cxn modelId="{43644327-E8CE-4CCF-B7B4-FF3744814971}" srcId="{A22F6316-AB89-4626-B706-4C2B234757F9}" destId="{46E0E1DA-D68E-481E-A8C9-B3A939D65A7F}" srcOrd="1" destOrd="0" parTransId="{6E940BD6-1EE1-473E-8E14-DF3C7C6C9304}" sibTransId="{9A38A551-9613-45CD-AB02-2753E757E1D9}"/>
    <dgm:cxn modelId="{0813BC75-B032-4099-AE30-0F595F345A47}" srcId="{A22F6316-AB89-4626-B706-4C2B234757F9}" destId="{A1C4214B-9776-4068-97BE-C57798DFC781}" srcOrd="3" destOrd="0" parTransId="{C55609A2-53CF-4DCE-8E4D-AF8374FF603B}" sibTransId="{30D74F11-DA9F-4725-B6B4-8FEF65F00C01}"/>
    <dgm:cxn modelId="{118F9178-50D2-4DB1-9693-2C5D0F21FFA1}" type="presOf" srcId="{A1C4214B-9776-4068-97BE-C57798DFC781}" destId="{FE49AD8C-BE19-4575-B2C4-900554DF03FF}" srcOrd="0" destOrd="0" presId="urn:microsoft.com/office/officeart/2008/layout/LinedList"/>
    <dgm:cxn modelId="{51AD2087-8602-4428-A191-7A643AA2AAA3}" type="presOf" srcId="{A22F6316-AB89-4626-B706-4C2B234757F9}" destId="{282ADE89-3245-4B1A-9BB1-858D0B5319E8}" srcOrd="0" destOrd="0" presId="urn:microsoft.com/office/officeart/2008/layout/LinedList"/>
    <dgm:cxn modelId="{0B43CD94-4641-44EA-A54A-B8830A6B1D69}" type="presOf" srcId="{FF7345F0-3D47-492B-8DD2-AAFFF12EE509}" destId="{CB42C4F5-2463-4DCF-8D7F-1E207505F694}" srcOrd="0" destOrd="0" presId="urn:microsoft.com/office/officeart/2008/layout/LinedList"/>
    <dgm:cxn modelId="{1D38C2A8-C6FB-4557-9CD8-2A620BC8E218}" srcId="{A22F6316-AB89-4626-B706-4C2B234757F9}" destId="{FF7345F0-3D47-492B-8DD2-AAFFF12EE509}" srcOrd="4" destOrd="0" parTransId="{8B655261-0588-4128-865E-BD23A9807C09}" sibTransId="{7984EB0C-14BD-4744-A9F5-7DBAE750C2CA}"/>
    <dgm:cxn modelId="{E5C796B2-F64F-4A6F-9F89-06F8D8659125}" type="presOf" srcId="{ACC9901D-9F93-425B-B426-CD3279928FFA}" destId="{4A3936B3-E8FE-48FC-8B46-7DEC0B322B17}" srcOrd="0" destOrd="0" presId="urn:microsoft.com/office/officeart/2008/layout/LinedList"/>
    <dgm:cxn modelId="{C17BCBDC-34FC-456C-B61B-745FFF987FF6}" type="presOf" srcId="{46E0E1DA-D68E-481E-A8C9-B3A939D65A7F}" destId="{3F0414F1-8F20-491A-98FA-EE6194CB244C}" srcOrd="0" destOrd="0" presId="urn:microsoft.com/office/officeart/2008/layout/LinedList"/>
    <dgm:cxn modelId="{A37829E9-C9B0-49AB-B45A-32464FED39E6}" srcId="{A22F6316-AB89-4626-B706-4C2B234757F9}" destId="{ACC9901D-9F93-425B-B426-CD3279928FFA}" srcOrd="0" destOrd="0" parTransId="{21B8C8AE-B85D-40C0-ADDF-5178A2A0FE93}" sibTransId="{C9FD0C76-3DB9-45AC-BAEB-D842F33B45A1}"/>
    <dgm:cxn modelId="{3398039C-391F-413C-848C-636E5B97393A}" type="presParOf" srcId="{282ADE89-3245-4B1A-9BB1-858D0B5319E8}" destId="{72E3C429-5186-45BD-8E8C-E753CA8745FC}" srcOrd="0" destOrd="0" presId="urn:microsoft.com/office/officeart/2008/layout/LinedList"/>
    <dgm:cxn modelId="{293A4D28-AB05-4594-B4BF-5C1BD936A578}" type="presParOf" srcId="{282ADE89-3245-4B1A-9BB1-858D0B5319E8}" destId="{8BE321C9-C42D-4C91-B497-9624C9058E18}" srcOrd="1" destOrd="0" presId="urn:microsoft.com/office/officeart/2008/layout/LinedList"/>
    <dgm:cxn modelId="{E602988F-B2A3-4298-BF4E-6329BD9CA8E7}" type="presParOf" srcId="{8BE321C9-C42D-4C91-B497-9624C9058E18}" destId="{4A3936B3-E8FE-48FC-8B46-7DEC0B322B17}" srcOrd="0" destOrd="0" presId="urn:microsoft.com/office/officeart/2008/layout/LinedList"/>
    <dgm:cxn modelId="{9EE0B682-A958-4107-8A48-47FD2C167906}" type="presParOf" srcId="{8BE321C9-C42D-4C91-B497-9624C9058E18}" destId="{37EA2F0B-0BED-4C23-91AD-EFEB852F130D}" srcOrd="1" destOrd="0" presId="urn:microsoft.com/office/officeart/2008/layout/LinedList"/>
    <dgm:cxn modelId="{8C525126-2C67-4F70-B422-A74975A6D3E9}" type="presParOf" srcId="{282ADE89-3245-4B1A-9BB1-858D0B5319E8}" destId="{37E62E46-3014-4BAF-B62A-CDD3611B8BB5}" srcOrd="2" destOrd="0" presId="urn:microsoft.com/office/officeart/2008/layout/LinedList"/>
    <dgm:cxn modelId="{E3B7814B-B625-42C5-A25F-FAB94E2CC711}" type="presParOf" srcId="{282ADE89-3245-4B1A-9BB1-858D0B5319E8}" destId="{C8594343-66A2-413F-892B-FC2FEFA36F0C}" srcOrd="3" destOrd="0" presId="urn:microsoft.com/office/officeart/2008/layout/LinedList"/>
    <dgm:cxn modelId="{4D0BF861-D9BE-4C72-9EA0-1F7A7866A920}" type="presParOf" srcId="{C8594343-66A2-413F-892B-FC2FEFA36F0C}" destId="{3F0414F1-8F20-491A-98FA-EE6194CB244C}" srcOrd="0" destOrd="0" presId="urn:microsoft.com/office/officeart/2008/layout/LinedList"/>
    <dgm:cxn modelId="{8D4CF63B-62B3-472C-8606-0D25B35A301A}" type="presParOf" srcId="{C8594343-66A2-413F-892B-FC2FEFA36F0C}" destId="{80564E43-D4CE-470B-848D-657D06FEF0CD}" srcOrd="1" destOrd="0" presId="urn:microsoft.com/office/officeart/2008/layout/LinedList"/>
    <dgm:cxn modelId="{87854E44-2995-4F9C-8018-2A237EDD77C0}" type="presParOf" srcId="{282ADE89-3245-4B1A-9BB1-858D0B5319E8}" destId="{FDEF814C-4F52-4DDD-A081-CF35309BBEDF}" srcOrd="4" destOrd="0" presId="urn:microsoft.com/office/officeart/2008/layout/LinedList"/>
    <dgm:cxn modelId="{1C3ADA64-6863-4D75-AFD9-008FDF54BAF7}" type="presParOf" srcId="{282ADE89-3245-4B1A-9BB1-858D0B5319E8}" destId="{A4F05699-4876-437A-9942-D15CDF25A9B4}" srcOrd="5" destOrd="0" presId="urn:microsoft.com/office/officeart/2008/layout/LinedList"/>
    <dgm:cxn modelId="{03A6F28E-C78C-4F0D-99DA-F0858448D0A2}" type="presParOf" srcId="{A4F05699-4876-437A-9942-D15CDF25A9B4}" destId="{81E18131-6C48-4BA7-A06D-7E24A45C181D}" srcOrd="0" destOrd="0" presId="urn:microsoft.com/office/officeart/2008/layout/LinedList"/>
    <dgm:cxn modelId="{395881B6-D219-4DDF-A7ED-1BF6ECF05FD1}" type="presParOf" srcId="{A4F05699-4876-437A-9942-D15CDF25A9B4}" destId="{543BDFC9-18BC-42D3-94F6-FEAB5C553B47}" srcOrd="1" destOrd="0" presId="urn:microsoft.com/office/officeart/2008/layout/LinedList"/>
    <dgm:cxn modelId="{10B437ED-721E-46E6-8424-F35759979BA5}" type="presParOf" srcId="{282ADE89-3245-4B1A-9BB1-858D0B5319E8}" destId="{92146F64-1F11-4AC1-A34E-79AE050A94E8}" srcOrd="6" destOrd="0" presId="urn:microsoft.com/office/officeart/2008/layout/LinedList"/>
    <dgm:cxn modelId="{BAD983E4-D5BF-40CA-BB7D-FB4C963EFCD7}" type="presParOf" srcId="{282ADE89-3245-4B1A-9BB1-858D0B5319E8}" destId="{3B6A5F0A-EEDA-4E1C-B97E-2EDF37D4FCD7}" srcOrd="7" destOrd="0" presId="urn:microsoft.com/office/officeart/2008/layout/LinedList"/>
    <dgm:cxn modelId="{B750B629-8E44-4A38-A202-411ECDACEB27}" type="presParOf" srcId="{3B6A5F0A-EEDA-4E1C-B97E-2EDF37D4FCD7}" destId="{FE49AD8C-BE19-4575-B2C4-900554DF03FF}" srcOrd="0" destOrd="0" presId="urn:microsoft.com/office/officeart/2008/layout/LinedList"/>
    <dgm:cxn modelId="{5C43182F-79D9-4BAE-BFD8-DB31D94C8ABF}" type="presParOf" srcId="{3B6A5F0A-EEDA-4E1C-B97E-2EDF37D4FCD7}" destId="{1DDE7DD2-E323-4E89-8F3F-90F014972422}" srcOrd="1" destOrd="0" presId="urn:microsoft.com/office/officeart/2008/layout/LinedList"/>
    <dgm:cxn modelId="{16549C9E-7D39-468A-81E8-2606485583C4}" type="presParOf" srcId="{282ADE89-3245-4B1A-9BB1-858D0B5319E8}" destId="{B09798B0-09A5-4359-9D5D-BE21C3A4EEEB}" srcOrd="8" destOrd="0" presId="urn:microsoft.com/office/officeart/2008/layout/LinedList"/>
    <dgm:cxn modelId="{2BE0EB32-FA90-45F3-904D-67246996B638}" type="presParOf" srcId="{282ADE89-3245-4B1A-9BB1-858D0B5319E8}" destId="{F05609D9-C6BC-4843-83DD-2DB64ED0368D}" srcOrd="9" destOrd="0" presId="urn:microsoft.com/office/officeart/2008/layout/LinedList"/>
    <dgm:cxn modelId="{495C3FCE-D6BD-41B6-A4CE-23167CE6AFE6}" type="presParOf" srcId="{F05609D9-C6BC-4843-83DD-2DB64ED0368D}" destId="{CB42C4F5-2463-4DCF-8D7F-1E207505F694}" srcOrd="0" destOrd="0" presId="urn:microsoft.com/office/officeart/2008/layout/LinedList"/>
    <dgm:cxn modelId="{868B2211-0D9A-422C-AC98-E398A346C403}" type="presParOf" srcId="{F05609D9-C6BC-4843-83DD-2DB64ED0368D}" destId="{EFB7F19C-AC75-49D6-9628-585C9A3D9E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4DA80BC-5E0F-4B94-9C9F-64C2DC153B6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4669DA-95E2-478B-8CE2-0C7756DCB1B7}">
      <dgm:prSet/>
      <dgm:spPr/>
      <dgm:t>
        <a:bodyPr/>
        <a:lstStyle/>
        <a:p>
          <a:pPr>
            <a:lnSpc>
              <a:spcPct val="100000"/>
            </a:lnSpc>
          </a:pPr>
          <a:r>
            <a:rPr lang="lt-LT"/>
            <a:t>Viršutiniame </a:t>
          </a:r>
          <a:r>
            <a:rPr lang="lt-LT" dirty="0"/>
            <a:t>meniu spustelėkite „Įrankiai“.</a:t>
          </a:r>
          <a:endParaRPr lang="en-US" dirty="0"/>
        </a:p>
      </dgm:t>
    </dgm:pt>
    <dgm:pt modelId="{AC13AFE1-6D78-4B69-9472-339F3F9A5C92}" type="parTrans" cxnId="{221D3CE7-4F86-44B3-8175-AEEE9F6BEDB4}">
      <dgm:prSet/>
      <dgm:spPr/>
      <dgm:t>
        <a:bodyPr/>
        <a:lstStyle/>
        <a:p>
          <a:endParaRPr lang="en-US"/>
        </a:p>
      </dgm:t>
    </dgm:pt>
    <dgm:pt modelId="{78AC30DA-8895-4813-8775-3D5A15C00C6C}" type="sibTrans" cxnId="{221D3CE7-4F86-44B3-8175-AEEE9F6BEDB4}">
      <dgm:prSet/>
      <dgm:spPr/>
      <dgm:t>
        <a:bodyPr/>
        <a:lstStyle/>
        <a:p>
          <a:endParaRPr lang="en-US"/>
        </a:p>
      </dgm:t>
    </dgm:pt>
    <dgm:pt modelId="{C30DF822-F8B4-44AD-B00D-91E56F3DF327}">
      <dgm:prSet/>
      <dgm:spPr/>
      <dgm:t>
        <a:bodyPr/>
        <a:lstStyle/>
        <a:p>
          <a:pPr>
            <a:lnSpc>
              <a:spcPct val="100000"/>
            </a:lnSpc>
          </a:pPr>
          <a:r>
            <a:rPr lang="en-US" dirty="0"/>
            <a:t>Pasirinkite „Rašymas balsu“</a:t>
          </a:r>
          <a:endParaRPr lang="en-NL" dirty="0"/>
        </a:p>
      </dgm:t>
    </dgm:pt>
    <dgm:pt modelId="{803AC018-9847-40BA-B780-DBC324135768}" type="parTrans" cxnId="{7C8EEB9C-1661-4275-A558-803FA6F92B53}">
      <dgm:prSet/>
      <dgm:spPr/>
      <dgm:t>
        <a:bodyPr/>
        <a:lstStyle/>
        <a:p>
          <a:endParaRPr lang="en-NL"/>
        </a:p>
      </dgm:t>
    </dgm:pt>
    <dgm:pt modelId="{684B1558-5905-448E-A86D-602F1F7981E4}" type="sibTrans" cxnId="{7C8EEB9C-1661-4275-A558-803FA6F92B53}">
      <dgm:prSet/>
      <dgm:spPr/>
      <dgm:t>
        <a:bodyPr/>
        <a:lstStyle/>
        <a:p>
          <a:endParaRPr lang="en-NL"/>
        </a:p>
      </dgm:t>
    </dgm:pt>
    <dgm:pt modelId="{6328C65B-8496-4FA7-A350-63699096F435}">
      <dgm:prSet/>
      <dgm:spPr/>
      <dgm:t>
        <a:bodyPr/>
        <a:lstStyle/>
        <a:p>
          <a:pPr>
            <a:lnSpc>
              <a:spcPct val="100000"/>
            </a:lnSpc>
          </a:pPr>
          <a:r>
            <a:rPr lang="lt-LT" dirty="0"/>
            <a:t>Kai pasirodys mikrofono piktograma, spustelėkite ją ir pradėkite kalbėti</a:t>
          </a:r>
          <a:endParaRPr lang="en-NL" dirty="0"/>
        </a:p>
      </dgm:t>
    </dgm:pt>
    <dgm:pt modelId="{DB862D2A-67BD-48E2-89AE-9DDE7E722769}" type="parTrans" cxnId="{015F80B7-5EDB-41E3-9102-56676351F7AE}">
      <dgm:prSet/>
      <dgm:spPr/>
      <dgm:t>
        <a:bodyPr/>
        <a:lstStyle/>
        <a:p>
          <a:endParaRPr lang="en-NL"/>
        </a:p>
      </dgm:t>
    </dgm:pt>
    <dgm:pt modelId="{91DDA054-C238-4F80-A613-E1D11C3F72CA}" type="sibTrans" cxnId="{015F80B7-5EDB-41E3-9102-56676351F7AE}">
      <dgm:prSet/>
      <dgm:spPr/>
      <dgm:t>
        <a:bodyPr/>
        <a:lstStyle/>
        <a:p>
          <a:endParaRPr lang="en-NL"/>
        </a:p>
      </dgm:t>
    </dgm:pt>
    <dgm:pt modelId="{F0A75646-CF87-451F-91FE-50A05D20EEF8}" type="pres">
      <dgm:prSet presAssocID="{14DA80BC-5E0F-4B94-9C9F-64C2DC153B6A}" presName="root" presStyleCnt="0">
        <dgm:presLayoutVars>
          <dgm:dir/>
          <dgm:resizeHandles val="exact"/>
        </dgm:presLayoutVars>
      </dgm:prSet>
      <dgm:spPr/>
    </dgm:pt>
    <dgm:pt modelId="{479DC216-C882-4B2A-B84D-0E95823602BF}" type="pres">
      <dgm:prSet presAssocID="{DC4669DA-95E2-478B-8CE2-0C7756DCB1B7}" presName="compNode" presStyleCnt="0"/>
      <dgm:spPr/>
    </dgm:pt>
    <dgm:pt modelId="{3AC13D3E-AA95-4084-941A-28F8E6F376FA}" type="pres">
      <dgm:prSet presAssocID="{DC4669DA-95E2-478B-8CE2-0C7756DCB1B7}" presName="bgRect" presStyleLbl="bgShp" presStyleIdx="0" presStyleCnt="3"/>
      <dgm:spPr/>
    </dgm:pt>
    <dgm:pt modelId="{F3074DBC-961D-4E79-91AF-1B9ED42F5078}" type="pres">
      <dgm:prSet presAssocID="{DC4669DA-95E2-478B-8CE2-0C7756DCB1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phone"/>
        </a:ext>
      </dgm:extLst>
    </dgm:pt>
    <dgm:pt modelId="{A2DE2B8D-1086-4232-8ACD-4438652C121B}" type="pres">
      <dgm:prSet presAssocID="{DC4669DA-95E2-478B-8CE2-0C7756DCB1B7}" presName="spaceRect" presStyleCnt="0"/>
      <dgm:spPr/>
    </dgm:pt>
    <dgm:pt modelId="{1CC4AED8-76F3-4040-A9E4-07DF4EE0EF43}" type="pres">
      <dgm:prSet presAssocID="{DC4669DA-95E2-478B-8CE2-0C7756DCB1B7}" presName="parTx" presStyleLbl="revTx" presStyleIdx="0" presStyleCnt="3">
        <dgm:presLayoutVars>
          <dgm:chMax val="0"/>
          <dgm:chPref val="0"/>
        </dgm:presLayoutVars>
      </dgm:prSet>
      <dgm:spPr/>
    </dgm:pt>
    <dgm:pt modelId="{7FF7A278-DF25-4B15-ABD7-2896E152B252}" type="pres">
      <dgm:prSet presAssocID="{78AC30DA-8895-4813-8775-3D5A15C00C6C}" presName="sibTrans" presStyleCnt="0"/>
      <dgm:spPr/>
    </dgm:pt>
    <dgm:pt modelId="{5F30CCE9-FBF7-4DDB-9322-E0FF9E88F9E6}" type="pres">
      <dgm:prSet presAssocID="{C30DF822-F8B4-44AD-B00D-91E56F3DF327}" presName="compNode" presStyleCnt="0"/>
      <dgm:spPr/>
    </dgm:pt>
    <dgm:pt modelId="{8BF67A56-5D1D-4775-AE0C-4F61EEE1758B}" type="pres">
      <dgm:prSet presAssocID="{C30DF822-F8B4-44AD-B00D-91E56F3DF327}" presName="bgRect" presStyleLbl="bgShp" presStyleIdx="1" presStyleCnt="3"/>
      <dgm:spPr/>
    </dgm:pt>
    <dgm:pt modelId="{6F4C56BB-9CDE-4B63-9F15-274CD433B74C}" type="pres">
      <dgm:prSet presAssocID="{C30DF822-F8B4-44AD-B00D-91E56F3DF327}" presName="iconRect" presStyleLbl="node1" presStyleIdx="1" presStyleCnt="3"/>
      <dgm:spPr/>
    </dgm:pt>
    <dgm:pt modelId="{313069EB-9F00-4FDB-84B4-7FC14B2539D2}" type="pres">
      <dgm:prSet presAssocID="{C30DF822-F8B4-44AD-B00D-91E56F3DF327}" presName="spaceRect" presStyleCnt="0"/>
      <dgm:spPr/>
    </dgm:pt>
    <dgm:pt modelId="{245092EA-AA38-4348-ACE6-9A89CEF06601}" type="pres">
      <dgm:prSet presAssocID="{C30DF822-F8B4-44AD-B00D-91E56F3DF327}" presName="parTx" presStyleLbl="revTx" presStyleIdx="1" presStyleCnt="3">
        <dgm:presLayoutVars>
          <dgm:chMax val="0"/>
          <dgm:chPref val="0"/>
        </dgm:presLayoutVars>
      </dgm:prSet>
      <dgm:spPr/>
    </dgm:pt>
    <dgm:pt modelId="{F92E2EF2-5C5F-4084-809C-F9ABF139E64E}" type="pres">
      <dgm:prSet presAssocID="{684B1558-5905-448E-A86D-602F1F7981E4}" presName="sibTrans" presStyleCnt="0"/>
      <dgm:spPr/>
    </dgm:pt>
    <dgm:pt modelId="{9935FE3B-7AAF-40E6-BB88-89D3CD0E394C}" type="pres">
      <dgm:prSet presAssocID="{6328C65B-8496-4FA7-A350-63699096F435}" presName="compNode" presStyleCnt="0"/>
      <dgm:spPr/>
    </dgm:pt>
    <dgm:pt modelId="{37BF39F1-A335-4F61-8837-474C9EA8D3FD}" type="pres">
      <dgm:prSet presAssocID="{6328C65B-8496-4FA7-A350-63699096F435}" presName="bgRect" presStyleLbl="bgShp" presStyleIdx="2" presStyleCnt="3"/>
      <dgm:spPr/>
    </dgm:pt>
    <dgm:pt modelId="{A358CF95-9293-4E72-AC95-BC88E141C1D9}" type="pres">
      <dgm:prSet presAssocID="{6328C65B-8496-4FA7-A350-63699096F435}" presName="iconRect" presStyleLbl="node1" presStyleIdx="2" presStyleCnt="3"/>
      <dgm:spPr/>
    </dgm:pt>
    <dgm:pt modelId="{B5DEF0D4-1C2E-496B-8831-98245D95FA60}" type="pres">
      <dgm:prSet presAssocID="{6328C65B-8496-4FA7-A350-63699096F435}" presName="spaceRect" presStyleCnt="0"/>
      <dgm:spPr/>
    </dgm:pt>
    <dgm:pt modelId="{6A5D22A6-FC2E-4954-AC45-110235A78AAB}" type="pres">
      <dgm:prSet presAssocID="{6328C65B-8496-4FA7-A350-63699096F435}" presName="parTx" presStyleLbl="revTx" presStyleIdx="2" presStyleCnt="3">
        <dgm:presLayoutVars>
          <dgm:chMax val="0"/>
          <dgm:chPref val="0"/>
        </dgm:presLayoutVars>
      </dgm:prSet>
      <dgm:spPr/>
    </dgm:pt>
  </dgm:ptLst>
  <dgm:cxnLst>
    <dgm:cxn modelId="{43A6DA67-8EA6-4177-914F-18D8F8203D72}" type="presOf" srcId="{C30DF822-F8B4-44AD-B00D-91E56F3DF327}" destId="{245092EA-AA38-4348-ACE6-9A89CEF06601}" srcOrd="0" destOrd="0" presId="urn:microsoft.com/office/officeart/2018/2/layout/IconVerticalSolidList"/>
    <dgm:cxn modelId="{C635F147-21E5-4F55-8D47-A4CDC529BDC4}" type="presOf" srcId="{14DA80BC-5E0F-4B94-9C9F-64C2DC153B6A}" destId="{F0A75646-CF87-451F-91FE-50A05D20EEF8}" srcOrd="0" destOrd="0" presId="urn:microsoft.com/office/officeart/2018/2/layout/IconVerticalSolidList"/>
    <dgm:cxn modelId="{923C4F50-553D-4F3A-AF9B-C1C85E333B87}" type="presOf" srcId="{6328C65B-8496-4FA7-A350-63699096F435}" destId="{6A5D22A6-FC2E-4954-AC45-110235A78AAB}" srcOrd="0" destOrd="0" presId="urn:microsoft.com/office/officeart/2018/2/layout/IconVerticalSolidList"/>
    <dgm:cxn modelId="{7C8EEB9C-1661-4275-A558-803FA6F92B53}" srcId="{14DA80BC-5E0F-4B94-9C9F-64C2DC153B6A}" destId="{C30DF822-F8B4-44AD-B00D-91E56F3DF327}" srcOrd="1" destOrd="0" parTransId="{803AC018-9847-40BA-B780-DBC324135768}" sibTransId="{684B1558-5905-448E-A86D-602F1F7981E4}"/>
    <dgm:cxn modelId="{015F80B7-5EDB-41E3-9102-56676351F7AE}" srcId="{14DA80BC-5E0F-4B94-9C9F-64C2DC153B6A}" destId="{6328C65B-8496-4FA7-A350-63699096F435}" srcOrd="2" destOrd="0" parTransId="{DB862D2A-67BD-48E2-89AE-9DDE7E722769}" sibTransId="{91DDA054-C238-4F80-A613-E1D11C3F72CA}"/>
    <dgm:cxn modelId="{AABB5BBF-3BAF-4D01-BBBF-750A9E42DE4D}" type="presOf" srcId="{DC4669DA-95E2-478B-8CE2-0C7756DCB1B7}" destId="{1CC4AED8-76F3-4040-A9E4-07DF4EE0EF43}" srcOrd="0" destOrd="0" presId="urn:microsoft.com/office/officeart/2018/2/layout/IconVerticalSolidList"/>
    <dgm:cxn modelId="{221D3CE7-4F86-44B3-8175-AEEE9F6BEDB4}" srcId="{14DA80BC-5E0F-4B94-9C9F-64C2DC153B6A}" destId="{DC4669DA-95E2-478B-8CE2-0C7756DCB1B7}" srcOrd="0" destOrd="0" parTransId="{AC13AFE1-6D78-4B69-9472-339F3F9A5C92}" sibTransId="{78AC30DA-8895-4813-8775-3D5A15C00C6C}"/>
    <dgm:cxn modelId="{2140A443-BE60-43DE-AD78-604DB004F627}" type="presParOf" srcId="{F0A75646-CF87-451F-91FE-50A05D20EEF8}" destId="{479DC216-C882-4B2A-B84D-0E95823602BF}" srcOrd="0" destOrd="0" presId="urn:microsoft.com/office/officeart/2018/2/layout/IconVerticalSolidList"/>
    <dgm:cxn modelId="{F2C5970E-9CB9-43AB-B65B-3001E7E70211}" type="presParOf" srcId="{479DC216-C882-4B2A-B84D-0E95823602BF}" destId="{3AC13D3E-AA95-4084-941A-28F8E6F376FA}" srcOrd="0" destOrd="0" presId="urn:microsoft.com/office/officeart/2018/2/layout/IconVerticalSolidList"/>
    <dgm:cxn modelId="{50F16A6C-125A-4A05-AAE3-C3A42406E16D}" type="presParOf" srcId="{479DC216-C882-4B2A-B84D-0E95823602BF}" destId="{F3074DBC-961D-4E79-91AF-1B9ED42F5078}" srcOrd="1" destOrd="0" presId="urn:microsoft.com/office/officeart/2018/2/layout/IconVerticalSolidList"/>
    <dgm:cxn modelId="{19253D8E-0D69-48EF-8559-99D92577AE6D}" type="presParOf" srcId="{479DC216-C882-4B2A-B84D-0E95823602BF}" destId="{A2DE2B8D-1086-4232-8ACD-4438652C121B}" srcOrd="2" destOrd="0" presId="urn:microsoft.com/office/officeart/2018/2/layout/IconVerticalSolidList"/>
    <dgm:cxn modelId="{458007B5-CA37-40EE-B2B9-E4EC7AAB37E7}" type="presParOf" srcId="{479DC216-C882-4B2A-B84D-0E95823602BF}" destId="{1CC4AED8-76F3-4040-A9E4-07DF4EE0EF43}" srcOrd="3" destOrd="0" presId="urn:microsoft.com/office/officeart/2018/2/layout/IconVerticalSolidList"/>
    <dgm:cxn modelId="{BC2A2155-5BEF-42B2-951B-3FE27A1858D1}" type="presParOf" srcId="{F0A75646-CF87-451F-91FE-50A05D20EEF8}" destId="{7FF7A278-DF25-4B15-ABD7-2896E152B252}" srcOrd="1" destOrd="0" presId="urn:microsoft.com/office/officeart/2018/2/layout/IconVerticalSolidList"/>
    <dgm:cxn modelId="{DA9CA67B-8702-4EA4-91A3-E55EC025DC09}" type="presParOf" srcId="{F0A75646-CF87-451F-91FE-50A05D20EEF8}" destId="{5F30CCE9-FBF7-4DDB-9322-E0FF9E88F9E6}" srcOrd="2" destOrd="0" presId="urn:microsoft.com/office/officeart/2018/2/layout/IconVerticalSolidList"/>
    <dgm:cxn modelId="{CF1D06D3-6ED3-49C8-AD3E-963DB9F4E8EB}" type="presParOf" srcId="{5F30CCE9-FBF7-4DDB-9322-E0FF9E88F9E6}" destId="{8BF67A56-5D1D-4775-AE0C-4F61EEE1758B}" srcOrd="0" destOrd="0" presId="urn:microsoft.com/office/officeart/2018/2/layout/IconVerticalSolidList"/>
    <dgm:cxn modelId="{92C6A8C8-87E0-448A-97B5-1E544B40D6DC}" type="presParOf" srcId="{5F30CCE9-FBF7-4DDB-9322-E0FF9E88F9E6}" destId="{6F4C56BB-9CDE-4B63-9F15-274CD433B74C}" srcOrd="1" destOrd="0" presId="urn:microsoft.com/office/officeart/2018/2/layout/IconVerticalSolidList"/>
    <dgm:cxn modelId="{91792BBA-9C28-4869-B5EC-D9CF7C650B8B}" type="presParOf" srcId="{5F30CCE9-FBF7-4DDB-9322-E0FF9E88F9E6}" destId="{313069EB-9F00-4FDB-84B4-7FC14B2539D2}" srcOrd="2" destOrd="0" presId="urn:microsoft.com/office/officeart/2018/2/layout/IconVerticalSolidList"/>
    <dgm:cxn modelId="{062D4139-AD4F-4B2C-973B-61CD15609796}" type="presParOf" srcId="{5F30CCE9-FBF7-4DDB-9322-E0FF9E88F9E6}" destId="{245092EA-AA38-4348-ACE6-9A89CEF06601}" srcOrd="3" destOrd="0" presId="urn:microsoft.com/office/officeart/2018/2/layout/IconVerticalSolidList"/>
    <dgm:cxn modelId="{323D4BA5-6A0B-4978-B142-B0BE128308DA}" type="presParOf" srcId="{F0A75646-CF87-451F-91FE-50A05D20EEF8}" destId="{F92E2EF2-5C5F-4084-809C-F9ABF139E64E}" srcOrd="3" destOrd="0" presId="urn:microsoft.com/office/officeart/2018/2/layout/IconVerticalSolidList"/>
    <dgm:cxn modelId="{A645C3EA-F223-4C5D-83BD-0491FE67BE9C}" type="presParOf" srcId="{F0A75646-CF87-451F-91FE-50A05D20EEF8}" destId="{9935FE3B-7AAF-40E6-BB88-89D3CD0E394C}" srcOrd="4" destOrd="0" presId="urn:microsoft.com/office/officeart/2018/2/layout/IconVerticalSolidList"/>
    <dgm:cxn modelId="{1D0AC23F-6743-49ED-9AD2-2E5BE4913C0A}" type="presParOf" srcId="{9935FE3B-7AAF-40E6-BB88-89D3CD0E394C}" destId="{37BF39F1-A335-4F61-8837-474C9EA8D3FD}" srcOrd="0" destOrd="0" presId="urn:microsoft.com/office/officeart/2018/2/layout/IconVerticalSolidList"/>
    <dgm:cxn modelId="{E668B79F-C8FD-4012-8CEC-C01991CA0DC6}" type="presParOf" srcId="{9935FE3B-7AAF-40E6-BB88-89D3CD0E394C}" destId="{A358CF95-9293-4E72-AC95-BC88E141C1D9}" srcOrd="1" destOrd="0" presId="urn:microsoft.com/office/officeart/2018/2/layout/IconVerticalSolidList"/>
    <dgm:cxn modelId="{FAD280A8-28D4-412F-9B17-A2B45701E526}" type="presParOf" srcId="{9935FE3B-7AAF-40E6-BB88-89D3CD0E394C}" destId="{B5DEF0D4-1C2E-496B-8831-98245D95FA60}" srcOrd="2" destOrd="0" presId="urn:microsoft.com/office/officeart/2018/2/layout/IconVerticalSolidList"/>
    <dgm:cxn modelId="{EEA06C6A-99DD-4510-BAF0-B7312916FF9F}" type="presParOf" srcId="{9935FE3B-7AAF-40E6-BB88-89D3CD0E394C}" destId="{6A5D22A6-FC2E-4954-AC45-110235A78A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997D39E-B3B3-4457-8A1F-E4E914BF20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774A16-EF12-4A00-B6C4-6A920BA1BD1B}">
      <dgm:prSet/>
      <dgm:spPr/>
      <dgm:t>
        <a:bodyPr/>
        <a:lstStyle/>
        <a:p>
          <a:pPr>
            <a:lnSpc>
              <a:spcPct val="100000"/>
            </a:lnSpc>
          </a:pPr>
          <a:r>
            <a:rPr lang="lt-LT"/>
            <a:t>Viršutiniame </a:t>
          </a:r>
          <a:r>
            <a:rPr lang="lt-LT" dirty="0"/>
            <a:t>meniu spustelėkite „Įterpti“.</a:t>
          </a:r>
          <a:endParaRPr lang="en-US" dirty="0"/>
        </a:p>
      </dgm:t>
    </dgm:pt>
    <dgm:pt modelId="{9469EC3E-F89D-4283-A53B-4411AC95A1CF}" type="parTrans" cxnId="{D6B7B4AB-5B10-43AB-90F4-76CE9767CCA4}">
      <dgm:prSet/>
      <dgm:spPr/>
      <dgm:t>
        <a:bodyPr/>
        <a:lstStyle/>
        <a:p>
          <a:endParaRPr lang="en-US"/>
        </a:p>
      </dgm:t>
    </dgm:pt>
    <dgm:pt modelId="{B675A366-265E-44E2-AF36-5074A2986D8E}" type="sibTrans" cxnId="{D6B7B4AB-5B10-43AB-90F4-76CE9767CCA4}">
      <dgm:prSet/>
      <dgm:spPr/>
      <dgm:t>
        <a:bodyPr/>
        <a:lstStyle/>
        <a:p>
          <a:endParaRPr lang="en-US"/>
        </a:p>
      </dgm:t>
    </dgm:pt>
    <dgm:pt modelId="{528AB443-8C8C-46B2-989E-84815B257947}">
      <dgm:prSet/>
      <dgm:spPr/>
      <dgm:t>
        <a:bodyPr/>
        <a:lstStyle/>
        <a:p>
          <a:pPr>
            <a:lnSpc>
              <a:spcPct val="100000"/>
            </a:lnSpc>
          </a:pPr>
          <a:r>
            <a:rPr lang="lt-LT" dirty="0"/>
            <a:t>Užveskite pelės žymeklį virš „Lentelė“, tada vilkite, kad pasirinktumėte norimą eilučių ir stulpelių skaičių</a:t>
          </a:r>
          <a:endParaRPr lang="en-NL" dirty="0"/>
        </a:p>
      </dgm:t>
    </dgm:pt>
    <dgm:pt modelId="{EAAFA079-C710-44B3-AFBC-FBBF1C3BCFAF}" type="parTrans" cxnId="{042A21AA-91B0-4C14-BA8B-C241541F4F5F}">
      <dgm:prSet/>
      <dgm:spPr/>
      <dgm:t>
        <a:bodyPr/>
        <a:lstStyle/>
        <a:p>
          <a:endParaRPr lang="en-NL"/>
        </a:p>
      </dgm:t>
    </dgm:pt>
    <dgm:pt modelId="{04D5E09C-9CCF-4538-A041-A6658B53637E}" type="sibTrans" cxnId="{042A21AA-91B0-4C14-BA8B-C241541F4F5F}">
      <dgm:prSet/>
      <dgm:spPr/>
      <dgm:t>
        <a:bodyPr/>
        <a:lstStyle/>
        <a:p>
          <a:endParaRPr lang="en-NL"/>
        </a:p>
      </dgm:t>
    </dgm:pt>
    <dgm:pt modelId="{4E0339C2-4876-413E-ADA2-A82CE99B2AC5}">
      <dgm:prSet/>
      <dgm:spPr/>
      <dgm:t>
        <a:bodyPr/>
        <a:lstStyle/>
        <a:p>
          <a:pPr>
            <a:lnSpc>
              <a:spcPct val="100000"/>
            </a:lnSpc>
          </a:pPr>
          <a:r>
            <a:rPr lang="lt-LT" dirty="0"/>
            <a:t>Spustelėkite, kad įterptumėte lentelę į savo dokumentą</a:t>
          </a:r>
          <a:endParaRPr lang="en-NL" dirty="0"/>
        </a:p>
      </dgm:t>
    </dgm:pt>
    <dgm:pt modelId="{C6D1E900-A381-44F2-8D57-EC132CAE8795}" type="parTrans" cxnId="{664BA405-313B-4F41-8184-8A7CA83F65B5}">
      <dgm:prSet/>
      <dgm:spPr/>
      <dgm:t>
        <a:bodyPr/>
        <a:lstStyle/>
        <a:p>
          <a:endParaRPr lang="en-NL"/>
        </a:p>
      </dgm:t>
    </dgm:pt>
    <dgm:pt modelId="{24F67061-8E6A-4AA8-8C3A-F5FF2DC6CBA2}" type="sibTrans" cxnId="{664BA405-313B-4F41-8184-8A7CA83F65B5}">
      <dgm:prSet/>
      <dgm:spPr/>
      <dgm:t>
        <a:bodyPr/>
        <a:lstStyle/>
        <a:p>
          <a:endParaRPr lang="en-NL"/>
        </a:p>
      </dgm:t>
    </dgm:pt>
    <dgm:pt modelId="{35E2CE3E-88F7-44ED-A599-65F7E77983EF}" type="pres">
      <dgm:prSet presAssocID="{D997D39E-B3B3-4457-8A1F-E4E914BF2017}" presName="root" presStyleCnt="0">
        <dgm:presLayoutVars>
          <dgm:dir/>
          <dgm:resizeHandles val="exact"/>
        </dgm:presLayoutVars>
      </dgm:prSet>
      <dgm:spPr/>
    </dgm:pt>
    <dgm:pt modelId="{700CD6AE-2B85-4467-AC40-D59D82725060}" type="pres">
      <dgm:prSet presAssocID="{3A774A16-EF12-4A00-B6C4-6A920BA1BD1B}" presName="compNode" presStyleCnt="0"/>
      <dgm:spPr/>
    </dgm:pt>
    <dgm:pt modelId="{B0A1BA71-7347-4D6D-A597-0317358B38FF}" type="pres">
      <dgm:prSet presAssocID="{3A774A16-EF12-4A00-B6C4-6A920BA1BD1B}" presName="bgRect" presStyleLbl="bgShp" presStyleIdx="0" presStyleCnt="3"/>
      <dgm:spPr/>
    </dgm:pt>
    <dgm:pt modelId="{041464F1-CE28-4BF9-A2C2-BEF45237206D}" type="pres">
      <dgm:prSet presAssocID="{3A774A16-EF12-4A00-B6C4-6A920BA1BD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D5C643F-0E3E-42AA-ADAC-7D3B272C4F5C}" type="pres">
      <dgm:prSet presAssocID="{3A774A16-EF12-4A00-B6C4-6A920BA1BD1B}" presName="spaceRect" presStyleCnt="0"/>
      <dgm:spPr/>
    </dgm:pt>
    <dgm:pt modelId="{644B9AB0-77D7-41CC-A702-C0567D3D79CB}" type="pres">
      <dgm:prSet presAssocID="{3A774A16-EF12-4A00-B6C4-6A920BA1BD1B}" presName="parTx" presStyleLbl="revTx" presStyleIdx="0" presStyleCnt="3">
        <dgm:presLayoutVars>
          <dgm:chMax val="0"/>
          <dgm:chPref val="0"/>
        </dgm:presLayoutVars>
      </dgm:prSet>
      <dgm:spPr/>
    </dgm:pt>
    <dgm:pt modelId="{1DF9111D-F857-4011-A8A9-9D597F329C28}" type="pres">
      <dgm:prSet presAssocID="{B675A366-265E-44E2-AF36-5074A2986D8E}" presName="sibTrans" presStyleCnt="0"/>
      <dgm:spPr/>
    </dgm:pt>
    <dgm:pt modelId="{7691CD4C-C537-4041-9BCE-DA2DF7EECC3D}" type="pres">
      <dgm:prSet presAssocID="{528AB443-8C8C-46B2-989E-84815B257947}" presName="compNode" presStyleCnt="0"/>
      <dgm:spPr/>
    </dgm:pt>
    <dgm:pt modelId="{4E433FB4-0E68-4844-BEB7-D3A305912B61}" type="pres">
      <dgm:prSet presAssocID="{528AB443-8C8C-46B2-989E-84815B257947}" presName="bgRect" presStyleLbl="bgShp" presStyleIdx="1" presStyleCnt="3"/>
      <dgm:spPr/>
    </dgm:pt>
    <dgm:pt modelId="{B298E14A-01EA-4681-8142-BD2DA374FBC0}" type="pres">
      <dgm:prSet presAssocID="{528AB443-8C8C-46B2-989E-84815B257947}" presName="iconRect" presStyleLbl="node1" presStyleIdx="1" presStyleCnt="3"/>
      <dgm:spPr/>
    </dgm:pt>
    <dgm:pt modelId="{F89AAAC9-A6A4-491B-81CF-C79657779297}" type="pres">
      <dgm:prSet presAssocID="{528AB443-8C8C-46B2-989E-84815B257947}" presName="spaceRect" presStyleCnt="0"/>
      <dgm:spPr/>
    </dgm:pt>
    <dgm:pt modelId="{60BC26AF-AACE-40CB-BC27-264165B364A9}" type="pres">
      <dgm:prSet presAssocID="{528AB443-8C8C-46B2-989E-84815B257947}" presName="parTx" presStyleLbl="revTx" presStyleIdx="1" presStyleCnt="3">
        <dgm:presLayoutVars>
          <dgm:chMax val="0"/>
          <dgm:chPref val="0"/>
        </dgm:presLayoutVars>
      </dgm:prSet>
      <dgm:spPr/>
    </dgm:pt>
    <dgm:pt modelId="{BAF4C469-217A-4E5F-B44F-8B2BAD6908B9}" type="pres">
      <dgm:prSet presAssocID="{04D5E09C-9CCF-4538-A041-A6658B53637E}" presName="sibTrans" presStyleCnt="0"/>
      <dgm:spPr/>
    </dgm:pt>
    <dgm:pt modelId="{C4422F27-8DCB-44E4-B499-0213104EF3B6}" type="pres">
      <dgm:prSet presAssocID="{4E0339C2-4876-413E-ADA2-A82CE99B2AC5}" presName="compNode" presStyleCnt="0"/>
      <dgm:spPr/>
    </dgm:pt>
    <dgm:pt modelId="{55F761F0-4871-4EDA-B5DD-CED00E04F6F9}" type="pres">
      <dgm:prSet presAssocID="{4E0339C2-4876-413E-ADA2-A82CE99B2AC5}" presName="bgRect" presStyleLbl="bgShp" presStyleIdx="2" presStyleCnt="3"/>
      <dgm:spPr/>
    </dgm:pt>
    <dgm:pt modelId="{E773DB3A-0235-4CC9-AD11-7147B7904F08}" type="pres">
      <dgm:prSet presAssocID="{4E0339C2-4876-413E-ADA2-A82CE99B2AC5}" presName="iconRect" presStyleLbl="node1" presStyleIdx="2" presStyleCnt="3"/>
      <dgm:spPr/>
    </dgm:pt>
    <dgm:pt modelId="{138EE226-9E50-4883-A58C-7A8EA961E27A}" type="pres">
      <dgm:prSet presAssocID="{4E0339C2-4876-413E-ADA2-A82CE99B2AC5}" presName="spaceRect" presStyleCnt="0"/>
      <dgm:spPr/>
    </dgm:pt>
    <dgm:pt modelId="{D471B640-89F4-4370-B490-1B5738FB3386}" type="pres">
      <dgm:prSet presAssocID="{4E0339C2-4876-413E-ADA2-A82CE99B2AC5}" presName="parTx" presStyleLbl="revTx" presStyleIdx="2" presStyleCnt="3">
        <dgm:presLayoutVars>
          <dgm:chMax val="0"/>
          <dgm:chPref val="0"/>
        </dgm:presLayoutVars>
      </dgm:prSet>
      <dgm:spPr/>
    </dgm:pt>
  </dgm:ptLst>
  <dgm:cxnLst>
    <dgm:cxn modelId="{664BA405-313B-4F41-8184-8A7CA83F65B5}" srcId="{D997D39E-B3B3-4457-8A1F-E4E914BF2017}" destId="{4E0339C2-4876-413E-ADA2-A82CE99B2AC5}" srcOrd="2" destOrd="0" parTransId="{C6D1E900-A381-44F2-8D57-EC132CAE8795}" sibTransId="{24F67061-8E6A-4AA8-8C3A-F5FF2DC6CBA2}"/>
    <dgm:cxn modelId="{042A21AA-91B0-4C14-BA8B-C241541F4F5F}" srcId="{D997D39E-B3B3-4457-8A1F-E4E914BF2017}" destId="{528AB443-8C8C-46B2-989E-84815B257947}" srcOrd="1" destOrd="0" parTransId="{EAAFA079-C710-44B3-AFBC-FBBF1C3BCFAF}" sibTransId="{04D5E09C-9CCF-4538-A041-A6658B53637E}"/>
    <dgm:cxn modelId="{D6B7B4AB-5B10-43AB-90F4-76CE9767CCA4}" srcId="{D997D39E-B3B3-4457-8A1F-E4E914BF2017}" destId="{3A774A16-EF12-4A00-B6C4-6A920BA1BD1B}" srcOrd="0" destOrd="0" parTransId="{9469EC3E-F89D-4283-A53B-4411AC95A1CF}" sibTransId="{B675A366-265E-44E2-AF36-5074A2986D8E}"/>
    <dgm:cxn modelId="{451421B8-7735-427A-B059-81819FA91CD6}" type="presOf" srcId="{D997D39E-B3B3-4457-8A1F-E4E914BF2017}" destId="{35E2CE3E-88F7-44ED-A599-65F7E77983EF}" srcOrd="0" destOrd="0" presId="urn:microsoft.com/office/officeart/2018/2/layout/IconVerticalSolidList"/>
    <dgm:cxn modelId="{8340CBCC-F765-4D8F-8A8F-52E157B5AFEF}" type="presOf" srcId="{528AB443-8C8C-46B2-989E-84815B257947}" destId="{60BC26AF-AACE-40CB-BC27-264165B364A9}" srcOrd="0" destOrd="0" presId="urn:microsoft.com/office/officeart/2018/2/layout/IconVerticalSolidList"/>
    <dgm:cxn modelId="{0D4BE1D2-DF3B-47F5-8A29-9120C8C69752}" type="presOf" srcId="{3A774A16-EF12-4A00-B6C4-6A920BA1BD1B}" destId="{644B9AB0-77D7-41CC-A702-C0567D3D79CB}" srcOrd="0" destOrd="0" presId="urn:microsoft.com/office/officeart/2018/2/layout/IconVerticalSolidList"/>
    <dgm:cxn modelId="{16D422E0-E88E-4CDC-A8F3-E767438E2674}" type="presOf" srcId="{4E0339C2-4876-413E-ADA2-A82CE99B2AC5}" destId="{D471B640-89F4-4370-B490-1B5738FB3386}" srcOrd="0" destOrd="0" presId="urn:microsoft.com/office/officeart/2018/2/layout/IconVerticalSolidList"/>
    <dgm:cxn modelId="{C6153E50-1550-4EBC-BD3B-C8CF6F63D482}" type="presParOf" srcId="{35E2CE3E-88F7-44ED-A599-65F7E77983EF}" destId="{700CD6AE-2B85-4467-AC40-D59D82725060}" srcOrd="0" destOrd="0" presId="urn:microsoft.com/office/officeart/2018/2/layout/IconVerticalSolidList"/>
    <dgm:cxn modelId="{24AF0905-5A5F-4498-BD9D-C37ACDAEC9A6}" type="presParOf" srcId="{700CD6AE-2B85-4467-AC40-D59D82725060}" destId="{B0A1BA71-7347-4D6D-A597-0317358B38FF}" srcOrd="0" destOrd="0" presId="urn:microsoft.com/office/officeart/2018/2/layout/IconVerticalSolidList"/>
    <dgm:cxn modelId="{AACBD47E-7BFE-42E4-B438-05FE8CE28C73}" type="presParOf" srcId="{700CD6AE-2B85-4467-AC40-D59D82725060}" destId="{041464F1-CE28-4BF9-A2C2-BEF45237206D}" srcOrd="1" destOrd="0" presId="urn:microsoft.com/office/officeart/2018/2/layout/IconVerticalSolidList"/>
    <dgm:cxn modelId="{287E7F92-D804-4C87-B58B-ACF6DA9ED266}" type="presParOf" srcId="{700CD6AE-2B85-4467-AC40-D59D82725060}" destId="{8D5C643F-0E3E-42AA-ADAC-7D3B272C4F5C}" srcOrd="2" destOrd="0" presId="urn:microsoft.com/office/officeart/2018/2/layout/IconVerticalSolidList"/>
    <dgm:cxn modelId="{2B4C0C19-4331-4B74-98B2-7F828BD18710}" type="presParOf" srcId="{700CD6AE-2B85-4467-AC40-D59D82725060}" destId="{644B9AB0-77D7-41CC-A702-C0567D3D79CB}" srcOrd="3" destOrd="0" presId="urn:microsoft.com/office/officeart/2018/2/layout/IconVerticalSolidList"/>
    <dgm:cxn modelId="{94E7C673-BCD0-4344-AA36-EB904491F718}" type="presParOf" srcId="{35E2CE3E-88F7-44ED-A599-65F7E77983EF}" destId="{1DF9111D-F857-4011-A8A9-9D597F329C28}" srcOrd="1" destOrd="0" presId="urn:microsoft.com/office/officeart/2018/2/layout/IconVerticalSolidList"/>
    <dgm:cxn modelId="{8B9724E7-5F2D-4943-BF5F-DE52387FD630}" type="presParOf" srcId="{35E2CE3E-88F7-44ED-A599-65F7E77983EF}" destId="{7691CD4C-C537-4041-9BCE-DA2DF7EECC3D}" srcOrd="2" destOrd="0" presId="urn:microsoft.com/office/officeart/2018/2/layout/IconVerticalSolidList"/>
    <dgm:cxn modelId="{7522DB12-D22C-4A22-9BAA-E88F6B85D1FF}" type="presParOf" srcId="{7691CD4C-C537-4041-9BCE-DA2DF7EECC3D}" destId="{4E433FB4-0E68-4844-BEB7-D3A305912B61}" srcOrd="0" destOrd="0" presId="urn:microsoft.com/office/officeart/2018/2/layout/IconVerticalSolidList"/>
    <dgm:cxn modelId="{80AFC631-8E46-4224-AA29-82B5C4C69E0E}" type="presParOf" srcId="{7691CD4C-C537-4041-9BCE-DA2DF7EECC3D}" destId="{B298E14A-01EA-4681-8142-BD2DA374FBC0}" srcOrd="1" destOrd="0" presId="urn:microsoft.com/office/officeart/2018/2/layout/IconVerticalSolidList"/>
    <dgm:cxn modelId="{14EAD568-D1D1-4E04-8DE3-7390FE031F0F}" type="presParOf" srcId="{7691CD4C-C537-4041-9BCE-DA2DF7EECC3D}" destId="{F89AAAC9-A6A4-491B-81CF-C79657779297}" srcOrd="2" destOrd="0" presId="urn:microsoft.com/office/officeart/2018/2/layout/IconVerticalSolidList"/>
    <dgm:cxn modelId="{E96E835E-CA2A-4EB0-BE6C-2ECA51FF8963}" type="presParOf" srcId="{7691CD4C-C537-4041-9BCE-DA2DF7EECC3D}" destId="{60BC26AF-AACE-40CB-BC27-264165B364A9}" srcOrd="3" destOrd="0" presId="urn:microsoft.com/office/officeart/2018/2/layout/IconVerticalSolidList"/>
    <dgm:cxn modelId="{72E3970A-B4E8-40A2-BDC6-A5A70B863485}" type="presParOf" srcId="{35E2CE3E-88F7-44ED-A599-65F7E77983EF}" destId="{BAF4C469-217A-4E5F-B44F-8B2BAD6908B9}" srcOrd="3" destOrd="0" presId="urn:microsoft.com/office/officeart/2018/2/layout/IconVerticalSolidList"/>
    <dgm:cxn modelId="{C0301D90-94A4-4E81-AC25-9907FB18D5EB}" type="presParOf" srcId="{35E2CE3E-88F7-44ED-A599-65F7E77983EF}" destId="{C4422F27-8DCB-44E4-B499-0213104EF3B6}" srcOrd="4" destOrd="0" presId="urn:microsoft.com/office/officeart/2018/2/layout/IconVerticalSolidList"/>
    <dgm:cxn modelId="{253F170C-FA49-4646-8844-842261760918}" type="presParOf" srcId="{C4422F27-8DCB-44E4-B499-0213104EF3B6}" destId="{55F761F0-4871-4EDA-B5DD-CED00E04F6F9}" srcOrd="0" destOrd="0" presId="urn:microsoft.com/office/officeart/2018/2/layout/IconVerticalSolidList"/>
    <dgm:cxn modelId="{E3F0078F-C507-496B-907D-D797F69568CF}" type="presParOf" srcId="{C4422F27-8DCB-44E4-B499-0213104EF3B6}" destId="{E773DB3A-0235-4CC9-AD11-7147B7904F08}" srcOrd="1" destOrd="0" presId="urn:microsoft.com/office/officeart/2018/2/layout/IconVerticalSolidList"/>
    <dgm:cxn modelId="{1EBFABE5-F720-45F4-A7C6-B52E8419E0F6}" type="presParOf" srcId="{C4422F27-8DCB-44E4-B499-0213104EF3B6}" destId="{138EE226-9E50-4883-A58C-7A8EA961E27A}" srcOrd="2" destOrd="0" presId="urn:microsoft.com/office/officeart/2018/2/layout/IconVerticalSolidList"/>
    <dgm:cxn modelId="{3AA65F40-1D75-451C-B7D3-16E221A5B6C4}" type="presParOf" srcId="{C4422F27-8DCB-44E4-B499-0213104EF3B6}" destId="{D471B640-89F4-4370-B490-1B5738FB33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06DA547-A527-4E7B-8BA8-9641B0E095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568E85-8E27-4C91-B431-169F022F59E7}">
      <dgm:prSet/>
      <dgm:spPr/>
      <dgm:t>
        <a:bodyPr/>
        <a:lstStyle/>
        <a:p>
          <a:pPr>
            <a:lnSpc>
              <a:spcPct val="100000"/>
            </a:lnSpc>
          </a:pPr>
          <a:r>
            <a:rPr lang="lt-LT"/>
            <a:t>Viršutiniame </a:t>
          </a:r>
          <a:r>
            <a:rPr lang="lt-LT" dirty="0"/>
            <a:t>meniu spustelėkite „Failas“.</a:t>
          </a:r>
          <a:endParaRPr lang="en-US" dirty="0"/>
        </a:p>
      </dgm:t>
    </dgm:pt>
    <dgm:pt modelId="{34D51E33-4734-4A2C-828D-7234DAF8E036}" type="parTrans" cxnId="{E85DA9CC-37D1-4F04-B586-104A105028AA}">
      <dgm:prSet/>
      <dgm:spPr/>
      <dgm:t>
        <a:bodyPr/>
        <a:lstStyle/>
        <a:p>
          <a:endParaRPr lang="en-US"/>
        </a:p>
      </dgm:t>
    </dgm:pt>
    <dgm:pt modelId="{76AA257E-BF2D-4510-BB87-581FB1B124B5}" type="sibTrans" cxnId="{E85DA9CC-37D1-4F04-B586-104A105028AA}">
      <dgm:prSet/>
      <dgm:spPr/>
      <dgm:t>
        <a:bodyPr/>
        <a:lstStyle/>
        <a:p>
          <a:endParaRPr lang="en-US"/>
        </a:p>
      </dgm:t>
    </dgm:pt>
    <dgm:pt modelId="{CFBF0728-844C-434D-929C-9E614D43D1DB}">
      <dgm:prSet/>
      <dgm:spPr/>
      <dgm:t>
        <a:bodyPr/>
        <a:lstStyle/>
        <a:p>
          <a:pPr>
            <a:lnSpc>
              <a:spcPct val="100000"/>
            </a:lnSpc>
          </a:pPr>
          <a:r>
            <a:rPr lang="en-US" dirty="0"/>
            <a:t>Slinkite žemyn ir pasirinkite „Spausdinti“</a:t>
          </a:r>
          <a:endParaRPr lang="en-NL" dirty="0"/>
        </a:p>
      </dgm:t>
    </dgm:pt>
    <dgm:pt modelId="{7B6FCD8A-C6B6-4092-A54A-2349D91157C2}" type="parTrans" cxnId="{33D63141-3531-498A-8C5F-DA0271D6C5AF}">
      <dgm:prSet/>
      <dgm:spPr/>
      <dgm:t>
        <a:bodyPr/>
        <a:lstStyle/>
        <a:p>
          <a:endParaRPr lang="en-NL"/>
        </a:p>
      </dgm:t>
    </dgm:pt>
    <dgm:pt modelId="{DB4C1459-9201-41B5-AADE-6860B30B5BD3}" type="sibTrans" cxnId="{33D63141-3531-498A-8C5F-DA0271D6C5AF}">
      <dgm:prSet/>
      <dgm:spPr/>
      <dgm:t>
        <a:bodyPr/>
        <a:lstStyle/>
        <a:p>
          <a:endParaRPr lang="en-NL"/>
        </a:p>
      </dgm:t>
    </dgm:pt>
    <dgm:pt modelId="{A4E530A1-FA5C-423A-A886-2E212B1F9B36}">
      <dgm:prSet/>
      <dgm:spPr/>
      <dgm:t>
        <a:bodyPr/>
        <a:lstStyle/>
        <a:p>
          <a:pPr>
            <a:lnSpc>
              <a:spcPct val="100000"/>
            </a:lnSpc>
          </a:pPr>
          <a:r>
            <a:rPr lang="lt-LT" dirty="0"/>
            <a:t>Pasirodžiusiame spausdinimo dialogo lange pasirinkite spausdinimo nustatymus ir spustelėkite „Spausdinti“.</a:t>
          </a:r>
          <a:endParaRPr lang="en-NL" dirty="0"/>
        </a:p>
      </dgm:t>
    </dgm:pt>
    <dgm:pt modelId="{69AF5DF9-70D5-4395-99CE-304787B4A2B9}" type="parTrans" cxnId="{04605D19-5397-4F64-B1C6-542A06EE6BD6}">
      <dgm:prSet/>
      <dgm:spPr/>
      <dgm:t>
        <a:bodyPr/>
        <a:lstStyle/>
        <a:p>
          <a:endParaRPr lang="en-NL"/>
        </a:p>
      </dgm:t>
    </dgm:pt>
    <dgm:pt modelId="{9610721E-FB78-4FD5-B1C2-A1A2CD23FA41}" type="sibTrans" cxnId="{04605D19-5397-4F64-B1C6-542A06EE6BD6}">
      <dgm:prSet/>
      <dgm:spPr/>
      <dgm:t>
        <a:bodyPr/>
        <a:lstStyle/>
        <a:p>
          <a:endParaRPr lang="en-NL"/>
        </a:p>
      </dgm:t>
    </dgm:pt>
    <dgm:pt modelId="{CEA79387-144C-4D1F-ABE0-7BC7587B3961}" type="pres">
      <dgm:prSet presAssocID="{A06DA547-A527-4E7B-8BA8-9641B0E095BB}" presName="root" presStyleCnt="0">
        <dgm:presLayoutVars>
          <dgm:dir/>
          <dgm:resizeHandles val="exact"/>
        </dgm:presLayoutVars>
      </dgm:prSet>
      <dgm:spPr/>
    </dgm:pt>
    <dgm:pt modelId="{F2719B8E-0FD9-4C3F-81AA-D4A0F943E88B}" type="pres">
      <dgm:prSet presAssocID="{35568E85-8E27-4C91-B431-169F022F59E7}" presName="compNode" presStyleCnt="0"/>
      <dgm:spPr/>
    </dgm:pt>
    <dgm:pt modelId="{A199A304-3963-4D31-8C11-6A0A4E82341D}" type="pres">
      <dgm:prSet presAssocID="{35568E85-8E27-4C91-B431-169F022F59E7}" presName="bgRect" presStyleLbl="bgShp" presStyleIdx="0" presStyleCnt="3"/>
      <dgm:spPr/>
    </dgm:pt>
    <dgm:pt modelId="{35075D3B-52AC-4CD5-8525-84F70206C0C2}" type="pres">
      <dgm:prSet presAssocID="{35568E85-8E27-4C91-B431-169F022F59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BCA6FC5E-108B-4CC7-89E1-6522986DE6CD}" type="pres">
      <dgm:prSet presAssocID="{35568E85-8E27-4C91-B431-169F022F59E7}" presName="spaceRect" presStyleCnt="0"/>
      <dgm:spPr/>
    </dgm:pt>
    <dgm:pt modelId="{3AFCC3B2-6DD2-4138-B49D-F04768EA86D7}" type="pres">
      <dgm:prSet presAssocID="{35568E85-8E27-4C91-B431-169F022F59E7}" presName="parTx" presStyleLbl="revTx" presStyleIdx="0" presStyleCnt="3">
        <dgm:presLayoutVars>
          <dgm:chMax val="0"/>
          <dgm:chPref val="0"/>
        </dgm:presLayoutVars>
      </dgm:prSet>
      <dgm:spPr/>
    </dgm:pt>
    <dgm:pt modelId="{99D65141-A059-4779-A24B-B2FA73705890}" type="pres">
      <dgm:prSet presAssocID="{76AA257E-BF2D-4510-BB87-581FB1B124B5}" presName="sibTrans" presStyleCnt="0"/>
      <dgm:spPr/>
    </dgm:pt>
    <dgm:pt modelId="{52C30BFB-EF66-466D-910C-9B170EF99CCA}" type="pres">
      <dgm:prSet presAssocID="{CFBF0728-844C-434D-929C-9E614D43D1DB}" presName="compNode" presStyleCnt="0"/>
      <dgm:spPr/>
    </dgm:pt>
    <dgm:pt modelId="{C27EA268-B18A-49C8-BB07-180C02687DD1}" type="pres">
      <dgm:prSet presAssocID="{CFBF0728-844C-434D-929C-9E614D43D1DB}" presName="bgRect" presStyleLbl="bgShp" presStyleIdx="1" presStyleCnt="3"/>
      <dgm:spPr/>
    </dgm:pt>
    <dgm:pt modelId="{A550BA18-8D80-4B23-8C40-803C4CDE65F3}" type="pres">
      <dgm:prSet presAssocID="{CFBF0728-844C-434D-929C-9E614D43D1DB}" presName="iconRect" presStyleLbl="node1" presStyleIdx="1" presStyleCnt="3"/>
      <dgm:spPr/>
    </dgm:pt>
    <dgm:pt modelId="{89A1C0BC-7C73-4F95-AC08-BDB914895D07}" type="pres">
      <dgm:prSet presAssocID="{CFBF0728-844C-434D-929C-9E614D43D1DB}" presName="spaceRect" presStyleCnt="0"/>
      <dgm:spPr/>
    </dgm:pt>
    <dgm:pt modelId="{8FEBE842-793A-4672-AF52-D5DDD35AA446}" type="pres">
      <dgm:prSet presAssocID="{CFBF0728-844C-434D-929C-9E614D43D1DB}" presName="parTx" presStyleLbl="revTx" presStyleIdx="1" presStyleCnt="3">
        <dgm:presLayoutVars>
          <dgm:chMax val="0"/>
          <dgm:chPref val="0"/>
        </dgm:presLayoutVars>
      </dgm:prSet>
      <dgm:spPr/>
    </dgm:pt>
    <dgm:pt modelId="{E6E658DF-4DE3-4A42-9DE7-6B7FB069386A}" type="pres">
      <dgm:prSet presAssocID="{DB4C1459-9201-41B5-AADE-6860B30B5BD3}" presName="sibTrans" presStyleCnt="0"/>
      <dgm:spPr/>
    </dgm:pt>
    <dgm:pt modelId="{8E956CCE-0CA9-405E-BEBD-0A4C93697A0B}" type="pres">
      <dgm:prSet presAssocID="{A4E530A1-FA5C-423A-A886-2E212B1F9B36}" presName="compNode" presStyleCnt="0"/>
      <dgm:spPr/>
    </dgm:pt>
    <dgm:pt modelId="{D5A4EBF2-AAD2-467F-B2DF-E78856965E39}" type="pres">
      <dgm:prSet presAssocID="{A4E530A1-FA5C-423A-A886-2E212B1F9B36}" presName="bgRect" presStyleLbl="bgShp" presStyleIdx="2" presStyleCnt="3"/>
      <dgm:spPr/>
    </dgm:pt>
    <dgm:pt modelId="{3821AFB1-0880-4512-B36A-FA85C4479783}" type="pres">
      <dgm:prSet presAssocID="{A4E530A1-FA5C-423A-A886-2E212B1F9B36}" presName="iconRect" presStyleLbl="node1" presStyleIdx="2" presStyleCnt="3"/>
      <dgm:spPr/>
    </dgm:pt>
    <dgm:pt modelId="{577D3E3C-2107-4157-9FCF-D1F2F82C6648}" type="pres">
      <dgm:prSet presAssocID="{A4E530A1-FA5C-423A-A886-2E212B1F9B36}" presName="spaceRect" presStyleCnt="0"/>
      <dgm:spPr/>
    </dgm:pt>
    <dgm:pt modelId="{ABA3ACDA-66C4-474F-A1B8-F35AE5C9E474}" type="pres">
      <dgm:prSet presAssocID="{A4E530A1-FA5C-423A-A886-2E212B1F9B36}" presName="parTx" presStyleLbl="revTx" presStyleIdx="2" presStyleCnt="3">
        <dgm:presLayoutVars>
          <dgm:chMax val="0"/>
          <dgm:chPref val="0"/>
        </dgm:presLayoutVars>
      </dgm:prSet>
      <dgm:spPr/>
    </dgm:pt>
  </dgm:ptLst>
  <dgm:cxnLst>
    <dgm:cxn modelId="{04605D19-5397-4F64-B1C6-542A06EE6BD6}" srcId="{A06DA547-A527-4E7B-8BA8-9641B0E095BB}" destId="{A4E530A1-FA5C-423A-A886-2E212B1F9B36}" srcOrd="2" destOrd="0" parTransId="{69AF5DF9-70D5-4395-99CE-304787B4A2B9}" sibTransId="{9610721E-FB78-4FD5-B1C2-A1A2CD23FA41}"/>
    <dgm:cxn modelId="{33D63141-3531-498A-8C5F-DA0271D6C5AF}" srcId="{A06DA547-A527-4E7B-8BA8-9641B0E095BB}" destId="{CFBF0728-844C-434D-929C-9E614D43D1DB}" srcOrd="1" destOrd="0" parTransId="{7B6FCD8A-C6B6-4092-A54A-2349D91157C2}" sibTransId="{DB4C1459-9201-41B5-AADE-6860B30B5BD3}"/>
    <dgm:cxn modelId="{674A4346-C62F-4624-8030-D2350B6430B0}" type="presOf" srcId="{A06DA547-A527-4E7B-8BA8-9641B0E095BB}" destId="{CEA79387-144C-4D1F-ABE0-7BC7587B3961}" srcOrd="0" destOrd="0" presId="urn:microsoft.com/office/officeart/2018/2/layout/IconVerticalSolidList"/>
    <dgm:cxn modelId="{B6C0F74C-AA82-4A73-8E06-116F0039ADFE}" type="presOf" srcId="{A4E530A1-FA5C-423A-A886-2E212B1F9B36}" destId="{ABA3ACDA-66C4-474F-A1B8-F35AE5C9E474}" srcOrd="0" destOrd="0" presId="urn:microsoft.com/office/officeart/2018/2/layout/IconVerticalSolidList"/>
    <dgm:cxn modelId="{B204F77E-9DB0-4A82-B1B2-A75E2BA7ABD4}" type="presOf" srcId="{35568E85-8E27-4C91-B431-169F022F59E7}" destId="{3AFCC3B2-6DD2-4138-B49D-F04768EA86D7}" srcOrd="0" destOrd="0" presId="urn:microsoft.com/office/officeart/2018/2/layout/IconVerticalSolidList"/>
    <dgm:cxn modelId="{5999FBA3-FB34-4936-B915-11812C5E4E1C}" type="presOf" srcId="{CFBF0728-844C-434D-929C-9E614D43D1DB}" destId="{8FEBE842-793A-4672-AF52-D5DDD35AA446}" srcOrd="0" destOrd="0" presId="urn:microsoft.com/office/officeart/2018/2/layout/IconVerticalSolidList"/>
    <dgm:cxn modelId="{E85DA9CC-37D1-4F04-B586-104A105028AA}" srcId="{A06DA547-A527-4E7B-8BA8-9641B0E095BB}" destId="{35568E85-8E27-4C91-B431-169F022F59E7}" srcOrd="0" destOrd="0" parTransId="{34D51E33-4734-4A2C-828D-7234DAF8E036}" sibTransId="{76AA257E-BF2D-4510-BB87-581FB1B124B5}"/>
    <dgm:cxn modelId="{5AF6CB33-2A42-4A69-AB96-8F3C3F7FD7A7}" type="presParOf" srcId="{CEA79387-144C-4D1F-ABE0-7BC7587B3961}" destId="{F2719B8E-0FD9-4C3F-81AA-D4A0F943E88B}" srcOrd="0" destOrd="0" presId="urn:microsoft.com/office/officeart/2018/2/layout/IconVerticalSolidList"/>
    <dgm:cxn modelId="{25CDE055-57A3-48C9-9D89-771F8A243E08}" type="presParOf" srcId="{F2719B8E-0FD9-4C3F-81AA-D4A0F943E88B}" destId="{A199A304-3963-4D31-8C11-6A0A4E82341D}" srcOrd="0" destOrd="0" presId="urn:microsoft.com/office/officeart/2018/2/layout/IconVerticalSolidList"/>
    <dgm:cxn modelId="{1378FBAE-9615-4C3C-A722-C5E6CBBC95F3}" type="presParOf" srcId="{F2719B8E-0FD9-4C3F-81AA-D4A0F943E88B}" destId="{35075D3B-52AC-4CD5-8525-84F70206C0C2}" srcOrd="1" destOrd="0" presId="urn:microsoft.com/office/officeart/2018/2/layout/IconVerticalSolidList"/>
    <dgm:cxn modelId="{5B89926B-491A-44CA-87B2-507E3DD7BDE0}" type="presParOf" srcId="{F2719B8E-0FD9-4C3F-81AA-D4A0F943E88B}" destId="{BCA6FC5E-108B-4CC7-89E1-6522986DE6CD}" srcOrd="2" destOrd="0" presId="urn:microsoft.com/office/officeart/2018/2/layout/IconVerticalSolidList"/>
    <dgm:cxn modelId="{AFE0BAB6-D5C4-4C10-B907-8CF9230E5301}" type="presParOf" srcId="{F2719B8E-0FD9-4C3F-81AA-D4A0F943E88B}" destId="{3AFCC3B2-6DD2-4138-B49D-F04768EA86D7}" srcOrd="3" destOrd="0" presId="urn:microsoft.com/office/officeart/2018/2/layout/IconVerticalSolidList"/>
    <dgm:cxn modelId="{D49220AF-2DE5-494B-B59E-1199AFC0824E}" type="presParOf" srcId="{CEA79387-144C-4D1F-ABE0-7BC7587B3961}" destId="{99D65141-A059-4779-A24B-B2FA73705890}" srcOrd="1" destOrd="0" presId="urn:microsoft.com/office/officeart/2018/2/layout/IconVerticalSolidList"/>
    <dgm:cxn modelId="{77FCB363-2DEA-407A-A4D8-7C90FFBCC96A}" type="presParOf" srcId="{CEA79387-144C-4D1F-ABE0-7BC7587B3961}" destId="{52C30BFB-EF66-466D-910C-9B170EF99CCA}" srcOrd="2" destOrd="0" presId="urn:microsoft.com/office/officeart/2018/2/layout/IconVerticalSolidList"/>
    <dgm:cxn modelId="{514A80D1-42F6-4D9B-B948-CF401A2BB5EB}" type="presParOf" srcId="{52C30BFB-EF66-466D-910C-9B170EF99CCA}" destId="{C27EA268-B18A-49C8-BB07-180C02687DD1}" srcOrd="0" destOrd="0" presId="urn:microsoft.com/office/officeart/2018/2/layout/IconVerticalSolidList"/>
    <dgm:cxn modelId="{92FA18A5-06E6-4B5C-9152-86FF5A137437}" type="presParOf" srcId="{52C30BFB-EF66-466D-910C-9B170EF99CCA}" destId="{A550BA18-8D80-4B23-8C40-803C4CDE65F3}" srcOrd="1" destOrd="0" presId="urn:microsoft.com/office/officeart/2018/2/layout/IconVerticalSolidList"/>
    <dgm:cxn modelId="{4D0672DC-5A1E-4A69-A7CC-E62CBDAE546B}" type="presParOf" srcId="{52C30BFB-EF66-466D-910C-9B170EF99CCA}" destId="{89A1C0BC-7C73-4F95-AC08-BDB914895D07}" srcOrd="2" destOrd="0" presId="urn:microsoft.com/office/officeart/2018/2/layout/IconVerticalSolidList"/>
    <dgm:cxn modelId="{BAA3B319-4AFB-4137-84E1-252AA7D29C04}" type="presParOf" srcId="{52C30BFB-EF66-466D-910C-9B170EF99CCA}" destId="{8FEBE842-793A-4672-AF52-D5DDD35AA446}" srcOrd="3" destOrd="0" presId="urn:microsoft.com/office/officeart/2018/2/layout/IconVerticalSolidList"/>
    <dgm:cxn modelId="{7F053A70-A616-43C2-B2FC-AD0EE4E1A551}" type="presParOf" srcId="{CEA79387-144C-4D1F-ABE0-7BC7587B3961}" destId="{E6E658DF-4DE3-4A42-9DE7-6B7FB069386A}" srcOrd="3" destOrd="0" presId="urn:microsoft.com/office/officeart/2018/2/layout/IconVerticalSolidList"/>
    <dgm:cxn modelId="{8E4D5BC3-FF09-4063-8FD2-C8A78F420070}" type="presParOf" srcId="{CEA79387-144C-4D1F-ABE0-7BC7587B3961}" destId="{8E956CCE-0CA9-405E-BEBD-0A4C93697A0B}" srcOrd="4" destOrd="0" presId="urn:microsoft.com/office/officeart/2018/2/layout/IconVerticalSolidList"/>
    <dgm:cxn modelId="{060D7E76-B01F-49D5-9A50-B206F18FA9CA}" type="presParOf" srcId="{8E956CCE-0CA9-405E-BEBD-0A4C93697A0B}" destId="{D5A4EBF2-AAD2-467F-B2DF-E78856965E39}" srcOrd="0" destOrd="0" presId="urn:microsoft.com/office/officeart/2018/2/layout/IconVerticalSolidList"/>
    <dgm:cxn modelId="{6201949F-2B38-46FF-B79D-E3EF4DA5C3D1}" type="presParOf" srcId="{8E956CCE-0CA9-405E-BEBD-0A4C93697A0B}" destId="{3821AFB1-0880-4512-B36A-FA85C4479783}" srcOrd="1" destOrd="0" presId="urn:microsoft.com/office/officeart/2018/2/layout/IconVerticalSolidList"/>
    <dgm:cxn modelId="{95DF330C-F590-4C41-83FE-C831460F32A1}" type="presParOf" srcId="{8E956CCE-0CA9-405E-BEBD-0A4C93697A0B}" destId="{577D3E3C-2107-4157-9FCF-D1F2F82C6648}" srcOrd="2" destOrd="0" presId="urn:microsoft.com/office/officeart/2018/2/layout/IconVerticalSolidList"/>
    <dgm:cxn modelId="{F0780180-ECF1-46C0-9BB4-9F9A9620A5FA}" type="presParOf" srcId="{8E956CCE-0CA9-405E-BEBD-0A4C93697A0B}" destId="{ABA3ACDA-66C4-474F-A1B8-F35AE5C9E4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40E78-C5C3-428D-80A0-41FCCCE2755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137329-9A5A-4856-A96F-68D36CBAE556}">
      <dgm:prSet/>
      <dgm:spPr/>
      <dgm:t>
        <a:bodyPr/>
        <a:lstStyle/>
        <a:p>
          <a:r>
            <a:rPr lang="lt-LT" b="0" i="0" noProof="0">
              <a:solidFill>
                <a:srgbClr val="C00000"/>
              </a:solidFill>
            </a:rPr>
            <a:t>Paieškos juosta: ekrano viršuje esanti centre leidžia ieškoti konkrečių dokumentų „Google“ dokumentuose</a:t>
          </a:r>
          <a:endParaRPr lang="en-US" dirty="0"/>
        </a:p>
      </dgm:t>
    </dgm:pt>
    <dgm:pt modelId="{42C66D23-2D71-4219-BFBF-269D3123EAC2}" type="parTrans" cxnId="{ABB4095F-8CCB-4E58-BD66-B19BCD0C05B1}">
      <dgm:prSet/>
      <dgm:spPr/>
      <dgm:t>
        <a:bodyPr/>
        <a:lstStyle/>
        <a:p>
          <a:endParaRPr lang="en-US"/>
        </a:p>
      </dgm:t>
    </dgm:pt>
    <dgm:pt modelId="{39CB20A8-12A3-4F7F-A6C6-50B1B4024849}" type="sibTrans" cxnId="{ABB4095F-8CCB-4E58-BD66-B19BCD0C05B1}">
      <dgm:prSet/>
      <dgm:spPr/>
      <dgm:t>
        <a:bodyPr/>
        <a:lstStyle/>
        <a:p>
          <a:endParaRPr lang="en-US"/>
        </a:p>
      </dgm:t>
    </dgm:pt>
    <dgm:pt modelId="{12707EFF-960C-4DCD-B6F5-0D19086727AC}">
      <dgm:prSet/>
      <dgm:spPr/>
      <dgm:t>
        <a:bodyPr/>
        <a:lstStyle/>
        <a:p>
          <a:r>
            <a:rPr lang="lt-LT" b="0" i="0" noProof="0" dirty="0">
              <a:solidFill>
                <a:srgbClr val="C00000"/>
              </a:solidFill>
            </a:rPr>
            <a:t> Šablonų funkcijos pasiekiamos tik darbo ar mokyklos paskyrose, o asmeninėse paskyrose jų nėra.</a:t>
          </a:r>
          <a:endParaRPr lang="en-NL" b="0" i="0" noProof="0" dirty="0">
            <a:solidFill>
              <a:srgbClr val="C00000"/>
            </a:solidFill>
          </a:endParaRPr>
        </a:p>
      </dgm:t>
    </dgm:pt>
    <dgm:pt modelId="{D51B3010-F9CF-42F4-9D78-3AB2DEBA1FCD}" type="parTrans" cxnId="{23758164-18A5-4DE6-8026-D3F99AFDDC94}">
      <dgm:prSet/>
      <dgm:spPr/>
      <dgm:t>
        <a:bodyPr/>
        <a:lstStyle/>
        <a:p>
          <a:endParaRPr lang="en-NL"/>
        </a:p>
      </dgm:t>
    </dgm:pt>
    <dgm:pt modelId="{DA9FF5AB-441B-4D32-9570-37CB148EC701}" type="sibTrans" cxnId="{23758164-18A5-4DE6-8026-D3F99AFDDC94}">
      <dgm:prSet/>
      <dgm:spPr/>
      <dgm:t>
        <a:bodyPr/>
        <a:lstStyle/>
        <a:p>
          <a:endParaRPr lang="en-NL"/>
        </a:p>
      </dgm:t>
    </dgm:pt>
    <dgm:pt modelId="{58261FFF-AB23-4FAD-A64A-C3188922B5C2}" type="pres">
      <dgm:prSet presAssocID="{25A40E78-C5C3-428D-80A0-41FCCCE27559}" presName="linear" presStyleCnt="0">
        <dgm:presLayoutVars>
          <dgm:animLvl val="lvl"/>
          <dgm:resizeHandles val="exact"/>
        </dgm:presLayoutVars>
      </dgm:prSet>
      <dgm:spPr/>
    </dgm:pt>
    <dgm:pt modelId="{724C7729-BE34-4AB4-90C1-0A6828A4E4C1}" type="pres">
      <dgm:prSet presAssocID="{B6137329-9A5A-4856-A96F-68D36CBAE556}" presName="parentText" presStyleLbl="node1" presStyleIdx="0" presStyleCnt="2">
        <dgm:presLayoutVars>
          <dgm:chMax val="0"/>
          <dgm:bulletEnabled val="1"/>
        </dgm:presLayoutVars>
      </dgm:prSet>
      <dgm:spPr/>
    </dgm:pt>
    <dgm:pt modelId="{2D1D8B6E-82DF-4A94-9FE6-0373CE6D6F3C}" type="pres">
      <dgm:prSet presAssocID="{39CB20A8-12A3-4F7F-A6C6-50B1B4024849}" presName="spacer" presStyleCnt="0"/>
      <dgm:spPr/>
    </dgm:pt>
    <dgm:pt modelId="{0C901AE6-7E84-4F90-A71B-B8FCF0D7DF59}" type="pres">
      <dgm:prSet presAssocID="{12707EFF-960C-4DCD-B6F5-0D19086727AC}" presName="parentText" presStyleLbl="node1" presStyleIdx="1" presStyleCnt="2">
        <dgm:presLayoutVars>
          <dgm:chMax val="0"/>
          <dgm:bulletEnabled val="1"/>
        </dgm:presLayoutVars>
      </dgm:prSet>
      <dgm:spPr/>
    </dgm:pt>
  </dgm:ptLst>
  <dgm:cxnLst>
    <dgm:cxn modelId="{D91C8122-094D-466F-B602-0974172E8104}" type="presOf" srcId="{25A40E78-C5C3-428D-80A0-41FCCCE27559}" destId="{58261FFF-AB23-4FAD-A64A-C3188922B5C2}" srcOrd="0" destOrd="0" presId="urn:microsoft.com/office/officeart/2005/8/layout/vList2"/>
    <dgm:cxn modelId="{A2089F27-28BC-44EF-A49D-8A7C47EBC11C}" type="presOf" srcId="{B6137329-9A5A-4856-A96F-68D36CBAE556}" destId="{724C7729-BE34-4AB4-90C1-0A6828A4E4C1}" srcOrd="0" destOrd="0" presId="urn:microsoft.com/office/officeart/2005/8/layout/vList2"/>
    <dgm:cxn modelId="{ABB4095F-8CCB-4E58-BD66-B19BCD0C05B1}" srcId="{25A40E78-C5C3-428D-80A0-41FCCCE27559}" destId="{B6137329-9A5A-4856-A96F-68D36CBAE556}" srcOrd="0" destOrd="0" parTransId="{42C66D23-2D71-4219-BFBF-269D3123EAC2}" sibTransId="{39CB20A8-12A3-4F7F-A6C6-50B1B4024849}"/>
    <dgm:cxn modelId="{23758164-18A5-4DE6-8026-D3F99AFDDC94}" srcId="{25A40E78-C5C3-428D-80A0-41FCCCE27559}" destId="{12707EFF-960C-4DCD-B6F5-0D19086727AC}" srcOrd="1" destOrd="0" parTransId="{D51B3010-F9CF-42F4-9D78-3AB2DEBA1FCD}" sibTransId="{DA9FF5AB-441B-4D32-9570-37CB148EC701}"/>
    <dgm:cxn modelId="{952FD1BB-1BA8-49E3-A1BE-34E8E6DCC9C1}" type="presOf" srcId="{12707EFF-960C-4DCD-B6F5-0D19086727AC}" destId="{0C901AE6-7E84-4F90-A71B-B8FCF0D7DF59}" srcOrd="0" destOrd="0" presId="urn:microsoft.com/office/officeart/2005/8/layout/vList2"/>
    <dgm:cxn modelId="{03ABB4BC-6464-436C-98A3-61D6CC81AD51}" type="presParOf" srcId="{58261FFF-AB23-4FAD-A64A-C3188922B5C2}" destId="{724C7729-BE34-4AB4-90C1-0A6828A4E4C1}" srcOrd="0" destOrd="0" presId="urn:microsoft.com/office/officeart/2005/8/layout/vList2"/>
    <dgm:cxn modelId="{E13EABE0-AD9E-4ADE-B36C-A301C05C1BB7}" type="presParOf" srcId="{58261FFF-AB23-4FAD-A64A-C3188922B5C2}" destId="{2D1D8B6E-82DF-4A94-9FE6-0373CE6D6F3C}" srcOrd="1" destOrd="0" presId="urn:microsoft.com/office/officeart/2005/8/layout/vList2"/>
    <dgm:cxn modelId="{ADACD6D7-6A18-4010-8E45-8A6D4C379CE7}" type="presParOf" srcId="{58261FFF-AB23-4FAD-A64A-C3188922B5C2}" destId="{0C901AE6-7E84-4F90-A71B-B8FCF0D7DF5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6ED87F-6626-40F5-A6AC-9BAA0CDA52F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F7F3D84-8F24-4041-83E9-D3471F38C40C}">
      <dgm:prSet/>
      <dgm:spPr/>
      <dgm:t>
        <a:bodyPr/>
        <a:lstStyle/>
        <a:p>
          <a:r>
            <a:rPr lang="en-US" noProof="0" dirty="0"/>
            <a:t>D</a:t>
          </a:r>
          <a:r>
            <a:rPr lang="lt-LT" noProof="0" dirty="0"/>
            <a:t>okumentai: ekrano apačioje yra skyrius „Šiandien“, kuriame pateikiami neseniai atidaryti arba redaguoti dokumentai</a:t>
          </a:r>
        </a:p>
      </dgm:t>
    </dgm:pt>
    <dgm:pt modelId="{CF484769-411B-4480-BD38-332A7ACAFF22}" type="parTrans" cxnId="{CCFA12B3-E3FE-46E5-9BBA-A47DAD699937}">
      <dgm:prSet/>
      <dgm:spPr/>
      <dgm:t>
        <a:bodyPr/>
        <a:lstStyle/>
        <a:p>
          <a:endParaRPr lang="en-US"/>
        </a:p>
      </dgm:t>
    </dgm:pt>
    <dgm:pt modelId="{711B9191-AA54-4703-BA04-8738DF410B65}" type="sibTrans" cxnId="{CCFA12B3-E3FE-46E5-9BBA-A47DAD699937}">
      <dgm:prSet/>
      <dgm:spPr/>
      <dgm:t>
        <a:bodyPr/>
        <a:lstStyle/>
        <a:p>
          <a:endParaRPr lang="en-US"/>
        </a:p>
      </dgm:t>
    </dgm:pt>
    <dgm:pt modelId="{DBDF7D4B-0D44-4300-AF85-686578B23F8A}">
      <dgm:prSet/>
      <dgm:spPr/>
      <dgm:t>
        <a:bodyPr/>
        <a:lstStyle/>
        <a:p>
          <a:r>
            <a:rPr lang="lt-LT" dirty="0"/>
            <a:t>„Google“ disko navigacija ir funkcijos: viršuje, kairėje, mėsainių meniu – trys horizontalios linijos) galite naršyti „Google“ diską</a:t>
          </a:r>
          <a:endParaRPr lang="en-NL" dirty="0"/>
        </a:p>
      </dgm:t>
    </dgm:pt>
    <dgm:pt modelId="{2E375284-E65F-40BD-8E6E-B7ECAC7A3A39}" type="parTrans" cxnId="{9A2FF445-4AE4-4579-BFB1-24B8A795492B}">
      <dgm:prSet/>
      <dgm:spPr/>
      <dgm:t>
        <a:bodyPr/>
        <a:lstStyle/>
        <a:p>
          <a:endParaRPr lang="en-NL"/>
        </a:p>
      </dgm:t>
    </dgm:pt>
    <dgm:pt modelId="{8326CCB2-A54E-46C6-8E6D-9107093CA9D1}" type="sibTrans" cxnId="{9A2FF445-4AE4-4579-BFB1-24B8A795492B}">
      <dgm:prSet/>
      <dgm:spPr/>
      <dgm:t>
        <a:bodyPr/>
        <a:lstStyle/>
        <a:p>
          <a:endParaRPr lang="en-NL"/>
        </a:p>
      </dgm:t>
    </dgm:pt>
    <dgm:pt modelId="{3ADEDD12-02BA-4CA3-8503-B02411B6CB7C}">
      <dgm:prSet/>
      <dgm:spPr/>
      <dgm:t>
        <a:bodyPr/>
        <a:lstStyle/>
        <a:p>
          <a:r>
            <a:rPr lang="lt-LT" dirty="0"/>
            <a:t>Naudotojo sąsajos piktogramos: viršuje dešinėje yra keletas piktogramų, skirtų įvairioms „Google“ paslaugoms ir pranešimams, įskaitant „Google“ paskyros valdymą , „Google Apps“ ir „Google“ paskyros pranešimus.</a:t>
          </a:r>
          <a:endParaRPr lang="en-NL" dirty="0"/>
        </a:p>
      </dgm:t>
    </dgm:pt>
    <dgm:pt modelId="{77FA8F49-42DC-4BFA-8364-4A23C7AB22E8}" type="parTrans" cxnId="{3BBF1E0F-2B5B-49E6-A38C-22106A68DA41}">
      <dgm:prSet/>
      <dgm:spPr/>
      <dgm:t>
        <a:bodyPr/>
        <a:lstStyle/>
        <a:p>
          <a:endParaRPr lang="en-NL"/>
        </a:p>
      </dgm:t>
    </dgm:pt>
    <dgm:pt modelId="{01E56646-685E-4919-82FC-10AFF2DC1EC9}" type="sibTrans" cxnId="{3BBF1E0F-2B5B-49E6-A38C-22106A68DA41}">
      <dgm:prSet/>
      <dgm:spPr/>
      <dgm:t>
        <a:bodyPr/>
        <a:lstStyle/>
        <a:p>
          <a:endParaRPr lang="en-NL"/>
        </a:p>
      </dgm:t>
    </dgm:pt>
    <dgm:pt modelId="{6A12380E-6D3F-4089-A09E-695A3674692D}">
      <dgm:prSet/>
      <dgm:spPr/>
      <dgm:t>
        <a:bodyPr/>
        <a:lstStyle/>
        <a:p>
          <a:r>
            <a:rPr lang="lt-LT" dirty="0"/>
            <a:t>Rodinio parinktys: apatiniame dešiniajame kampe turite galimybę perjungti dokumentų rodinį iš tinklelio rodinio į sąrašo rodinį ir rūšiuoti dokumentus.</a:t>
          </a:r>
          <a:endParaRPr lang="en-NL" dirty="0"/>
        </a:p>
      </dgm:t>
    </dgm:pt>
    <dgm:pt modelId="{69A80202-C160-457A-B426-2DAC97818DE4}" type="parTrans" cxnId="{E9D1987D-B27A-4400-AC44-C41DA501F147}">
      <dgm:prSet/>
      <dgm:spPr/>
      <dgm:t>
        <a:bodyPr/>
        <a:lstStyle/>
        <a:p>
          <a:endParaRPr lang="en-NL"/>
        </a:p>
      </dgm:t>
    </dgm:pt>
    <dgm:pt modelId="{217C7A72-B9D4-4793-BB43-F547EBA09EE8}" type="sibTrans" cxnId="{E9D1987D-B27A-4400-AC44-C41DA501F147}">
      <dgm:prSet/>
      <dgm:spPr/>
      <dgm:t>
        <a:bodyPr/>
        <a:lstStyle/>
        <a:p>
          <a:endParaRPr lang="en-NL"/>
        </a:p>
      </dgm:t>
    </dgm:pt>
    <dgm:pt modelId="{D7EC4F94-2A5E-4A5B-B633-A2C2C077EFA7}" type="pres">
      <dgm:prSet presAssocID="{396ED87F-6626-40F5-A6AC-9BAA0CDA52FF}" presName="vert0" presStyleCnt="0">
        <dgm:presLayoutVars>
          <dgm:dir/>
          <dgm:animOne val="branch"/>
          <dgm:animLvl val="lvl"/>
        </dgm:presLayoutVars>
      </dgm:prSet>
      <dgm:spPr/>
    </dgm:pt>
    <dgm:pt modelId="{31205FA3-E615-4B2D-AE50-740B4CA85DFD}" type="pres">
      <dgm:prSet presAssocID="{8F7F3D84-8F24-4041-83E9-D3471F38C40C}" presName="thickLine" presStyleLbl="alignNode1" presStyleIdx="0" presStyleCnt="4"/>
      <dgm:spPr/>
    </dgm:pt>
    <dgm:pt modelId="{07958700-59DB-413E-8C85-FD18963CFF1C}" type="pres">
      <dgm:prSet presAssocID="{8F7F3D84-8F24-4041-83E9-D3471F38C40C}" presName="horz1" presStyleCnt="0"/>
      <dgm:spPr/>
    </dgm:pt>
    <dgm:pt modelId="{FA073A2E-C077-43C5-8E7E-834C93B8A0A6}" type="pres">
      <dgm:prSet presAssocID="{8F7F3D84-8F24-4041-83E9-D3471F38C40C}" presName="tx1" presStyleLbl="revTx" presStyleIdx="0" presStyleCnt="4"/>
      <dgm:spPr/>
    </dgm:pt>
    <dgm:pt modelId="{506498DF-CC03-49A4-94E4-6C7F902665A9}" type="pres">
      <dgm:prSet presAssocID="{8F7F3D84-8F24-4041-83E9-D3471F38C40C}" presName="vert1" presStyleCnt="0"/>
      <dgm:spPr/>
    </dgm:pt>
    <dgm:pt modelId="{BA95D6C6-C866-48C2-A170-2BF9EE4F588E}" type="pres">
      <dgm:prSet presAssocID="{DBDF7D4B-0D44-4300-AF85-686578B23F8A}" presName="thickLine" presStyleLbl="alignNode1" presStyleIdx="1" presStyleCnt="4"/>
      <dgm:spPr/>
    </dgm:pt>
    <dgm:pt modelId="{C2EE77E8-0690-49FE-841F-124F7EF36AFE}" type="pres">
      <dgm:prSet presAssocID="{DBDF7D4B-0D44-4300-AF85-686578B23F8A}" presName="horz1" presStyleCnt="0"/>
      <dgm:spPr/>
    </dgm:pt>
    <dgm:pt modelId="{BB163860-6E67-4B76-B62A-5DE1F7AFC956}" type="pres">
      <dgm:prSet presAssocID="{DBDF7D4B-0D44-4300-AF85-686578B23F8A}" presName="tx1" presStyleLbl="revTx" presStyleIdx="1" presStyleCnt="4"/>
      <dgm:spPr/>
    </dgm:pt>
    <dgm:pt modelId="{DBE06608-7F4C-4FAA-A1C5-A72538F21FEF}" type="pres">
      <dgm:prSet presAssocID="{DBDF7D4B-0D44-4300-AF85-686578B23F8A}" presName="vert1" presStyleCnt="0"/>
      <dgm:spPr/>
    </dgm:pt>
    <dgm:pt modelId="{7337441A-24CB-4A36-BA28-EE8A56B59B3F}" type="pres">
      <dgm:prSet presAssocID="{3ADEDD12-02BA-4CA3-8503-B02411B6CB7C}" presName="thickLine" presStyleLbl="alignNode1" presStyleIdx="2" presStyleCnt="4"/>
      <dgm:spPr/>
    </dgm:pt>
    <dgm:pt modelId="{6D83CE10-5FA7-47A8-9D34-948D906D6FAC}" type="pres">
      <dgm:prSet presAssocID="{3ADEDD12-02BA-4CA3-8503-B02411B6CB7C}" presName="horz1" presStyleCnt="0"/>
      <dgm:spPr/>
    </dgm:pt>
    <dgm:pt modelId="{D3612CB4-27E3-47C9-A685-20D960D30B80}" type="pres">
      <dgm:prSet presAssocID="{3ADEDD12-02BA-4CA3-8503-B02411B6CB7C}" presName="tx1" presStyleLbl="revTx" presStyleIdx="2" presStyleCnt="4"/>
      <dgm:spPr/>
    </dgm:pt>
    <dgm:pt modelId="{D2E6AFD1-9C46-43A5-951D-CCB93D63173A}" type="pres">
      <dgm:prSet presAssocID="{3ADEDD12-02BA-4CA3-8503-B02411B6CB7C}" presName="vert1" presStyleCnt="0"/>
      <dgm:spPr/>
    </dgm:pt>
    <dgm:pt modelId="{FFF09210-FDED-479B-8E98-6513618B5861}" type="pres">
      <dgm:prSet presAssocID="{6A12380E-6D3F-4089-A09E-695A3674692D}" presName="thickLine" presStyleLbl="alignNode1" presStyleIdx="3" presStyleCnt="4"/>
      <dgm:spPr/>
    </dgm:pt>
    <dgm:pt modelId="{5B548E63-59BD-4274-BC8E-E612F69B47FA}" type="pres">
      <dgm:prSet presAssocID="{6A12380E-6D3F-4089-A09E-695A3674692D}" presName="horz1" presStyleCnt="0"/>
      <dgm:spPr/>
    </dgm:pt>
    <dgm:pt modelId="{8F9FAA1F-A8C9-4ABC-A91F-E9FC024B7AF7}" type="pres">
      <dgm:prSet presAssocID="{6A12380E-6D3F-4089-A09E-695A3674692D}" presName="tx1" presStyleLbl="revTx" presStyleIdx="3" presStyleCnt="4"/>
      <dgm:spPr/>
    </dgm:pt>
    <dgm:pt modelId="{8E1065D5-98C3-4390-8839-474AD96D67A0}" type="pres">
      <dgm:prSet presAssocID="{6A12380E-6D3F-4089-A09E-695A3674692D}" presName="vert1" presStyleCnt="0"/>
      <dgm:spPr/>
    </dgm:pt>
  </dgm:ptLst>
  <dgm:cxnLst>
    <dgm:cxn modelId="{74165A08-9403-4FFB-8D26-992C48754603}" type="presOf" srcId="{DBDF7D4B-0D44-4300-AF85-686578B23F8A}" destId="{BB163860-6E67-4B76-B62A-5DE1F7AFC956}" srcOrd="0" destOrd="0" presId="urn:microsoft.com/office/officeart/2008/layout/LinedList"/>
    <dgm:cxn modelId="{3BBF1E0F-2B5B-49E6-A38C-22106A68DA41}" srcId="{396ED87F-6626-40F5-A6AC-9BAA0CDA52FF}" destId="{3ADEDD12-02BA-4CA3-8503-B02411B6CB7C}" srcOrd="2" destOrd="0" parTransId="{77FA8F49-42DC-4BFA-8364-4A23C7AB22E8}" sibTransId="{01E56646-685E-4919-82FC-10AFF2DC1EC9}"/>
    <dgm:cxn modelId="{35E20C12-F753-4F97-8CA6-16E4B7858084}" type="presOf" srcId="{396ED87F-6626-40F5-A6AC-9BAA0CDA52FF}" destId="{D7EC4F94-2A5E-4A5B-B633-A2C2C077EFA7}" srcOrd="0" destOrd="0" presId="urn:microsoft.com/office/officeart/2008/layout/LinedList"/>
    <dgm:cxn modelId="{E444AD19-52B2-4367-A6EC-67120CA6ADB5}" type="presOf" srcId="{3ADEDD12-02BA-4CA3-8503-B02411B6CB7C}" destId="{D3612CB4-27E3-47C9-A685-20D960D30B80}" srcOrd="0" destOrd="0" presId="urn:microsoft.com/office/officeart/2008/layout/LinedList"/>
    <dgm:cxn modelId="{218B6E43-4FEB-4E6E-B4D7-88AD2EDCE0AB}" type="presOf" srcId="{8F7F3D84-8F24-4041-83E9-D3471F38C40C}" destId="{FA073A2E-C077-43C5-8E7E-834C93B8A0A6}" srcOrd="0" destOrd="0" presId="urn:microsoft.com/office/officeart/2008/layout/LinedList"/>
    <dgm:cxn modelId="{9A2FF445-4AE4-4579-BFB1-24B8A795492B}" srcId="{396ED87F-6626-40F5-A6AC-9BAA0CDA52FF}" destId="{DBDF7D4B-0D44-4300-AF85-686578B23F8A}" srcOrd="1" destOrd="0" parTransId="{2E375284-E65F-40BD-8E6E-B7ECAC7A3A39}" sibTransId="{8326CCB2-A54E-46C6-8E6D-9107093CA9D1}"/>
    <dgm:cxn modelId="{E9D1987D-B27A-4400-AC44-C41DA501F147}" srcId="{396ED87F-6626-40F5-A6AC-9BAA0CDA52FF}" destId="{6A12380E-6D3F-4089-A09E-695A3674692D}" srcOrd="3" destOrd="0" parTransId="{69A80202-C160-457A-B426-2DAC97818DE4}" sibTransId="{217C7A72-B9D4-4793-BB43-F547EBA09EE8}"/>
    <dgm:cxn modelId="{CCFA12B3-E3FE-46E5-9BBA-A47DAD699937}" srcId="{396ED87F-6626-40F5-A6AC-9BAA0CDA52FF}" destId="{8F7F3D84-8F24-4041-83E9-D3471F38C40C}" srcOrd="0" destOrd="0" parTransId="{CF484769-411B-4480-BD38-332A7ACAFF22}" sibTransId="{711B9191-AA54-4703-BA04-8738DF410B65}"/>
    <dgm:cxn modelId="{EBA2F5C0-90E8-4489-8799-41CB57036D02}" type="presOf" srcId="{6A12380E-6D3F-4089-A09E-695A3674692D}" destId="{8F9FAA1F-A8C9-4ABC-A91F-E9FC024B7AF7}" srcOrd="0" destOrd="0" presId="urn:microsoft.com/office/officeart/2008/layout/LinedList"/>
    <dgm:cxn modelId="{9BD38996-33EF-4818-B2F3-9C6CD747BA37}" type="presParOf" srcId="{D7EC4F94-2A5E-4A5B-B633-A2C2C077EFA7}" destId="{31205FA3-E615-4B2D-AE50-740B4CA85DFD}" srcOrd="0" destOrd="0" presId="urn:microsoft.com/office/officeart/2008/layout/LinedList"/>
    <dgm:cxn modelId="{6F9CF227-E226-4DF3-9939-2B17698E2495}" type="presParOf" srcId="{D7EC4F94-2A5E-4A5B-B633-A2C2C077EFA7}" destId="{07958700-59DB-413E-8C85-FD18963CFF1C}" srcOrd="1" destOrd="0" presId="urn:microsoft.com/office/officeart/2008/layout/LinedList"/>
    <dgm:cxn modelId="{A713280F-B6C4-45F3-840C-A579708B95B8}" type="presParOf" srcId="{07958700-59DB-413E-8C85-FD18963CFF1C}" destId="{FA073A2E-C077-43C5-8E7E-834C93B8A0A6}" srcOrd="0" destOrd="0" presId="urn:microsoft.com/office/officeart/2008/layout/LinedList"/>
    <dgm:cxn modelId="{BE38F8A1-9F9B-486C-8BD7-CCE7AC3F838E}" type="presParOf" srcId="{07958700-59DB-413E-8C85-FD18963CFF1C}" destId="{506498DF-CC03-49A4-94E4-6C7F902665A9}" srcOrd="1" destOrd="0" presId="urn:microsoft.com/office/officeart/2008/layout/LinedList"/>
    <dgm:cxn modelId="{B55C3F34-9015-4E44-92E6-02D5CEF8D9E5}" type="presParOf" srcId="{D7EC4F94-2A5E-4A5B-B633-A2C2C077EFA7}" destId="{BA95D6C6-C866-48C2-A170-2BF9EE4F588E}" srcOrd="2" destOrd="0" presId="urn:microsoft.com/office/officeart/2008/layout/LinedList"/>
    <dgm:cxn modelId="{46740473-05E7-4CB9-B237-5EF78C33C0DE}" type="presParOf" srcId="{D7EC4F94-2A5E-4A5B-B633-A2C2C077EFA7}" destId="{C2EE77E8-0690-49FE-841F-124F7EF36AFE}" srcOrd="3" destOrd="0" presId="urn:microsoft.com/office/officeart/2008/layout/LinedList"/>
    <dgm:cxn modelId="{1889425E-808C-4BE3-9DAE-A68AC899C38A}" type="presParOf" srcId="{C2EE77E8-0690-49FE-841F-124F7EF36AFE}" destId="{BB163860-6E67-4B76-B62A-5DE1F7AFC956}" srcOrd="0" destOrd="0" presId="urn:microsoft.com/office/officeart/2008/layout/LinedList"/>
    <dgm:cxn modelId="{AF45B84B-79A4-4F43-B1EA-5A4E501ADC92}" type="presParOf" srcId="{C2EE77E8-0690-49FE-841F-124F7EF36AFE}" destId="{DBE06608-7F4C-4FAA-A1C5-A72538F21FEF}" srcOrd="1" destOrd="0" presId="urn:microsoft.com/office/officeart/2008/layout/LinedList"/>
    <dgm:cxn modelId="{3E2DAA42-F8C0-45F1-89E1-07FC42FBEF93}" type="presParOf" srcId="{D7EC4F94-2A5E-4A5B-B633-A2C2C077EFA7}" destId="{7337441A-24CB-4A36-BA28-EE8A56B59B3F}" srcOrd="4" destOrd="0" presId="urn:microsoft.com/office/officeart/2008/layout/LinedList"/>
    <dgm:cxn modelId="{3691C8E8-D4DA-4AA5-B0F1-5677B3018D57}" type="presParOf" srcId="{D7EC4F94-2A5E-4A5B-B633-A2C2C077EFA7}" destId="{6D83CE10-5FA7-47A8-9D34-948D906D6FAC}" srcOrd="5" destOrd="0" presId="urn:microsoft.com/office/officeart/2008/layout/LinedList"/>
    <dgm:cxn modelId="{EF27AB7F-C5A2-407B-BB51-328E3B200594}" type="presParOf" srcId="{6D83CE10-5FA7-47A8-9D34-948D906D6FAC}" destId="{D3612CB4-27E3-47C9-A685-20D960D30B80}" srcOrd="0" destOrd="0" presId="urn:microsoft.com/office/officeart/2008/layout/LinedList"/>
    <dgm:cxn modelId="{F08DF1D7-58BE-43C1-8B4B-E294AECAB4F6}" type="presParOf" srcId="{6D83CE10-5FA7-47A8-9D34-948D906D6FAC}" destId="{D2E6AFD1-9C46-43A5-951D-CCB93D63173A}" srcOrd="1" destOrd="0" presId="urn:microsoft.com/office/officeart/2008/layout/LinedList"/>
    <dgm:cxn modelId="{BEFF1089-5EB1-44BC-86CC-B385C24C546A}" type="presParOf" srcId="{D7EC4F94-2A5E-4A5B-B633-A2C2C077EFA7}" destId="{FFF09210-FDED-479B-8E98-6513618B5861}" srcOrd="6" destOrd="0" presId="urn:microsoft.com/office/officeart/2008/layout/LinedList"/>
    <dgm:cxn modelId="{B7D36E8E-1A93-4E32-B4D1-04E5DC3FEB31}" type="presParOf" srcId="{D7EC4F94-2A5E-4A5B-B633-A2C2C077EFA7}" destId="{5B548E63-59BD-4274-BC8E-E612F69B47FA}" srcOrd="7" destOrd="0" presId="urn:microsoft.com/office/officeart/2008/layout/LinedList"/>
    <dgm:cxn modelId="{6E0CA7E5-7952-4155-B6BA-38945986078F}" type="presParOf" srcId="{5B548E63-59BD-4274-BC8E-E612F69B47FA}" destId="{8F9FAA1F-A8C9-4ABC-A91F-E9FC024B7AF7}" srcOrd="0" destOrd="0" presId="urn:microsoft.com/office/officeart/2008/layout/LinedList"/>
    <dgm:cxn modelId="{B01E027E-7400-4195-B35C-A7DD69C30108}" type="presParOf" srcId="{5B548E63-59BD-4274-BC8E-E612F69B47FA}" destId="{8E1065D5-98C3-4390-8839-474AD96D67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5955CF-0926-416E-A529-7423D2B6D3B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C3781D3-3A2B-4799-B9BB-7BB11EC89CA9}">
      <dgm:prSet custT="1"/>
      <dgm:spPr/>
      <dgm:t>
        <a:bodyPr/>
        <a:lstStyle/>
        <a:p>
          <a:r>
            <a:rPr lang="lt-LT" sz="1800" noProof="0" dirty="0"/>
            <a:t>FAILAI“ išskleidžiamajame meniu</a:t>
          </a:r>
        </a:p>
      </dgm:t>
    </dgm:pt>
    <dgm:pt modelId="{16A27D9E-8C26-4A83-9D35-DC07C4D8D2F4}" type="parTrans" cxnId="{40605BA1-1E7E-4CAA-9C94-96ABA31E8CF6}">
      <dgm:prSet/>
      <dgm:spPr/>
      <dgm:t>
        <a:bodyPr/>
        <a:lstStyle/>
        <a:p>
          <a:endParaRPr lang="en-US" sz="2000"/>
        </a:p>
      </dgm:t>
    </dgm:pt>
    <dgm:pt modelId="{B31DF4C9-82FF-43B1-B3E8-EF543AF02E55}" type="sibTrans" cxnId="{40605BA1-1E7E-4CAA-9C94-96ABA31E8CF6}">
      <dgm:prSet/>
      <dgm:spPr/>
      <dgm:t>
        <a:bodyPr/>
        <a:lstStyle/>
        <a:p>
          <a:endParaRPr lang="en-US" sz="2000"/>
        </a:p>
      </dgm:t>
    </dgm:pt>
    <dgm:pt modelId="{A559F35A-5522-4727-BEDC-FD61C7241CF4}">
      <dgm:prSet custT="1"/>
      <dgm:spPr/>
      <dgm:t>
        <a:bodyPr/>
        <a:lstStyle/>
        <a:p>
          <a:r>
            <a:rPr lang="lt-LT" sz="1800" dirty="0"/>
            <a:t>Nauja: ši parinktis greičiausiai išsiplės į submeniu, kad būtų galima sukurti naują dokumentą, skaičiuoklę, pristatymą ar kitų tipų failus „Google“ dokumentuose.</a:t>
          </a:r>
          <a:endParaRPr lang="en-NL" sz="1800" dirty="0"/>
        </a:p>
      </dgm:t>
    </dgm:pt>
    <dgm:pt modelId="{58D0E7C3-569A-4434-BB9F-C60CBC2B4446}" type="parTrans" cxnId="{F5D79D18-1E96-4BE3-A106-6C1B14A58917}">
      <dgm:prSet/>
      <dgm:spPr/>
      <dgm:t>
        <a:bodyPr/>
        <a:lstStyle/>
        <a:p>
          <a:endParaRPr lang="en-NL"/>
        </a:p>
      </dgm:t>
    </dgm:pt>
    <dgm:pt modelId="{5C100F83-3063-40AF-A93A-6C40927C283F}" type="sibTrans" cxnId="{F5D79D18-1E96-4BE3-A106-6C1B14A58917}">
      <dgm:prSet/>
      <dgm:spPr/>
      <dgm:t>
        <a:bodyPr/>
        <a:lstStyle/>
        <a:p>
          <a:endParaRPr lang="en-NL"/>
        </a:p>
      </dgm:t>
    </dgm:pt>
    <dgm:pt modelId="{1495EBF8-F987-4060-A5F0-675C0F74C35E}">
      <dgm:prSet custT="1"/>
      <dgm:spPr/>
      <dgm:t>
        <a:bodyPr/>
        <a:lstStyle/>
        <a:p>
          <a:r>
            <a:rPr lang="en-US" sz="1800" dirty="0"/>
            <a:t>Atidaryti: galima naudoti norint atidaryti kitą dokumentą „Google“ dokumentuose, kai spartusis klavišas yra Ctrl+O</a:t>
          </a:r>
          <a:endParaRPr lang="en-NL" sz="1800" dirty="0"/>
        </a:p>
      </dgm:t>
    </dgm:pt>
    <dgm:pt modelId="{40E93EE0-B795-4E0F-9ECF-CA44410C8D20}" type="parTrans" cxnId="{44A25566-8082-4B99-83F0-93E4170C0ACD}">
      <dgm:prSet/>
      <dgm:spPr/>
      <dgm:t>
        <a:bodyPr/>
        <a:lstStyle/>
        <a:p>
          <a:endParaRPr lang="en-NL"/>
        </a:p>
      </dgm:t>
    </dgm:pt>
    <dgm:pt modelId="{2DDE7E0B-2DCF-44B4-9AA2-D50F0C6E9283}" type="sibTrans" cxnId="{44A25566-8082-4B99-83F0-93E4170C0ACD}">
      <dgm:prSet/>
      <dgm:spPr/>
      <dgm:t>
        <a:bodyPr/>
        <a:lstStyle/>
        <a:p>
          <a:endParaRPr lang="en-NL"/>
        </a:p>
      </dgm:t>
    </dgm:pt>
    <dgm:pt modelId="{44075C99-D482-4D89-89F9-E241903C9A73}">
      <dgm:prSet custT="1"/>
      <dgm:spPr/>
      <dgm:t>
        <a:bodyPr/>
        <a:lstStyle/>
        <a:p>
          <a:r>
            <a:rPr lang="en-US" sz="1800" dirty="0"/>
            <a:t>Padaryti kopiją: sukuria dabartinio dokumento dublikatą ir leidžia jį išsaugoti diske arba bendrinti su kitais</a:t>
          </a:r>
          <a:endParaRPr lang="en-NL" sz="1800" dirty="0"/>
        </a:p>
      </dgm:t>
    </dgm:pt>
    <dgm:pt modelId="{F19F60BC-5C35-42CC-A318-ED4ECFFF597A}" type="parTrans" cxnId="{FC1DC36F-AFA3-4DE7-909A-498E005E529F}">
      <dgm:prSet/>
      <dgm:spPr/>
      <dgm:t>
        <a:bodyPr/>
        <a:lstStyle/>
        <a:p>
          <a:endParaRPr lang="en-NL"/>
        </a:p>
      </dgm:t>
    </dgm:pt>
    <dgm:pt modelId="{1A70139F-DFB4-499C-B8B9-A5BD3A216AD6}" type="sibTrans" cxnId="{FC1DC36F-AFA3-4DE7-909A-498E005E529F}">
      <dgm:prSet/>
      <dgm:spPr/>
      <dgm:t>
        <a:bodyPr/>
        <a:lstStyle/>
        <a:p>
          <a:endParaRPr lang="en-NL"/>
        </a:p>
      </dgm:t>
    </dgm:pt>
    <dgm:pt modelId="{A6D530F5-32EE-4DE3-BC22-E361E091185A}">
      <dgm:prSet custT="1"/>
      <dgm:spPr/>
      <dgm:t>
        <a:bodyPr/>
        <a:lstStyle/>
        <a:p>
          <a:r>
            <a:rPr lang="lt-LT" sz="1800" dirty="0"/>
            <a:t>Bendrinti: atidaromi bendrinimo nustatymai, kuriuose galite pakviesti kitus peržiūrėti arba redaguoti dokumentą, pamatyti, kas turi prieigą, ir koreguoti leidimus.</a:t>
          </a:r>
          <a:endParaRPr lang="en-NL" sz="1800" dirty="0"/>
        </a:p>
      </dgm:t>
    </dgm:pt>
    <dgm:pt modelId="{5B252313-F9C5-4A61-B567-51D2A2D19D3C}" type="parTrans" cxnId="{E9FB3B9A-C10D-44F2-A93A-DAD6D834974A}">
      <dgm:prSet/>
      <dgm:spPr/>
      <dgm:t>
        <a:bodyPr/>
        <a:lstStyle/>
        <a:p>
          <a:endParaRPr lang="en-NL"/>
        </a:p>
      </dgm:t>
    </dgm:pt>
    <dgm:pt modelId="{5E29F03C-F66D-476E-9735-19D164B5FB34}" type="sibTrans" cxnId="{E9FB3B9A-C10D-44F2-A93A-DAD6D834974A}">
      <dgm:prSet/>
      <dgm:spPr/>
      <dgm:t>
        <a:bodyPr/>
        <a:lstStyle/>
        <a:p>
          <a:endParaRPr lang="en-NL"/>
        </a:p>
      </dgm:t>
    </dgm:pt>
    <dgm:pt modelId="{D6A1ADC2-4CEE-4599-BCEB-A6B36EFD0E6B}">
      <dgm:prSet custT="1"/>
      <dgm:spPr/>
      <dgm:t>
        <a:bodyPr/>
        <a:lstStyle/>
        <a:p>
          <a:r>
            <a:rPr lang="lt-LT" sz="1800" dirty="0"/>
            <a:t>El. paštas: ši parinktis tikriausiai išsiplės į submeniu, leidžiantį išsiųsti dokumentą arba nuorodą į jį el. paštu, bendradarbiauti su kitais el. paštu ir galbūt išsiųsti jį kaip priedą.</a:t>
          </a:r>
          <a:endParaRPr lang="en-NL" sz="1800" dirty="0"/>
        </a:p>
      </dgm:t>
    </dgm:pt>
    <dgm:pt modelId="{C43F4255-9F09-41A5-900D-3D1620221AED}" type="parTrans" cxnId="{6ED9DA2E-E418-40EA-BE66-40DBD4778E38}">
      <dgm:prSet/>
      <dgm:spPr/>
      <dgm:t>
        <a:bodyPr/>
        <a:lstStyle/>
        <a:p>
          <a:endParaRPr lang="en-NL"/>
        </a:p>
      </dgm:t>
    </dgm:pt>
    <dgm:pt modelId="{DEE418FC-1B58-4368-9605-73EBB1F71479}" type="sibTrans" cxnId="{6ED9DA2E-E418-40EA-BE66-40DBD4778E38}">
      <dgm:prSet/>
      <dgm:spPr/>
      <dgm:t>
        <a:bodyPr/>
        <a:lstStyle/>
        <a:p>
          <a:endParaRPr lang="en-NL"/>
        </a:p>
      </dgm:t>
    </dgm:pt>
    <dgm:pt modelId="{186ABB79-56B0-4332-99BD-D0A2562701FA}" type="pres">
      <dgm:prSet presAssocID="{F75955CF-0926-416E-A529-7423D2B6D3BB}" presName="vert0" presStyleCnt="0">
        <dgm:presLayoutVars>
          <dgm:dir/>
          <dgm:animOne val="branch"/>
          <dgm:animLvl val="lvl"/>
        </dgm:presLayoutVars>
      </dgm:prSet>
      <dgm:spPr/>
    </dgm:pt>
    <dgm:pt modelId="{75AF361B-C596-449D-B715-74B373550D7F}" type="pres">
      <dgm:prSet presAssocID="{EC3781D3-3A2B-4799-B9BB-7BB11EC89CA9}" presName="thickLine" presStyleLbl="alignNode1" presStyleIdx="0" presStyleCnt="6"/>
      <dgm:spPr/>
    </dgm:pt>
    <dgm:pt modelId="{862F30CA-C441-4AB0-877E-50EB567B13E9}" type="pres">
      <dgm:prSet presAssocID="{EC3781D3-3A2B-4799-B9BB-7BB11EC89CA9}" presName="horz1" presStyleCnt="0"/>
      <dgm:spPr/>
    </dgm:pt>
    <dgm:pt modelId="{93213875-2730-47C5-B648-2B87C1AB547C}" type="pres">
      <dgm:prSet presAssocID="{EC3781D3-3A2B-4799-B9BB-7BB11EC89CA9}" presName="tx1" presStyleLbl="revTx" presStyleIdx="0" presStyleCnt="6"/>
      <dgm:spPr/>
    </dgm:pt>
    <dgm:pt modelId="{B0C7C0CA-7D0B-4545-81C3-CF9D7F807DBB}" type="pres">
      <dgm:prSet presAssocID="{EC3781D3-3A2B-4799-B9BB-7BB11EC89CA9}" presName="vert1" presStyleCnt="0"/>
      <dgm:spPr/>
    </dgm:pt>
    <dgm:pt modelId="{1862A5E1-38AF-46D0-A0CD-B242F3BCD53B}" type="pres">
      <dgm:prSet presAssocID="{A559F35A-5522-4727-BEDC-FD61C7241CF4}" presName="thickLine" presStyleLbl="alignNode1" presStyleIdx="1" presStyleCnt="6"/>
      <dgm:spPr/>
    </dgm:pt>
    <dgm:pt modelId="{0DD5C27A-62B0-4421-B889-A5068F521B8B}" type="pres">
      <dgm:prSet presAssocID="{A559F35A-5522-4727-BEDC-FD61C7241CF4}" presName="horz1" presStyleCnt="0"/>
      <dgm:spPr/>
    </dgm:pt>
    <dgm:pt modelId="{2FB967F4-5F3B-4461-AC2A-CA3933FFE79F}" type="pres">
      <dgm:prSet presAssocID="{A559F35A-5522-4727-BEDC-FD61C7241CF4}" presName="tx1" presStyleLbl="revTx" presStyleIdx="1" presStyleCnt="6"/>
      <dgm:spPr/>
    </dgm:pt>
    <dgm:pt modelId="{754EF069-EDE4-4554-8F53-B1FEF40088D5}" type="pres">
      <dgm:prSet presAssocID="{A559F35A-5522-4727-BEDC-FD61C7241CF4}" presName="vert1" presStyleCnt="0"/>
      <dgm:spPr/>
    </dgm:pt>
    <dgm:pt modelId="{D832AE52-9198-4049-BD48-1FCFE9AC46F6}" type="pres">
      <dgm:prSet presAssocID="{1495EBF8-F987-4060-A5F0-675C0F74C35E}" presName="thickLine" presStyleLbl="alignNode1" presStyleIdx="2" presStyleCnt="6"/>
      <dgm:spPr/>
    </dgm:pt>
    <dgm:pt modelId="{FD01492E-10A1-49DB-ACB3-993BAC174AAF}" type="pres">
      <dgm:prSet presAssocID="{1495EBF8-F987-4060-A5F0-675C0F74C35E}" presName="horz1" presStyleCnt="0"/>
      <dgm:spPr/>
    </dgm:pt>
    <dgm:pt modelId="{853EF607-3446-476E-BB93-914C86467E78}" type="pres">
      <dgm:prSet presAssocID="{1495EBF8-F987-4060-A5F0-675C0F74C35E}" presName="tx1" presStyleLbl="revTx" presStyleIdx="2" presStyleCnt="6"/>
      <dgm:spPr/>
    </dgm:pt>
    <dgm:pt modelId="{616840A9-CF92-4996-A4B8-6A4101684126}" type="pres">
      <dgm:prSet presAssocID="{1495EBF8-F987-4060-A5F0-675C0F74C35E}" presName="vert1" presStyleCnt="0"/>
      <dgm:spPr/>
    </dgm:pt>
    <dgm:pt modelId="{9FD97BD4-20C9-412A-8DAB-4A2D64840C6C}" type="pres">
      <dgm:prSet presAssocID="{44075C99-D482-4D89-89F9-E241903C9A73}" presName="thickLine" presStyleLbl="alignNode1" presStyleIdx="3" presStyleCnt="6"/>
      <dgm:spPr/>
    </dgm:pt>
    <dgm:pt modelId="{7C325A0A-21C5-4830-9A2C-A638F9507C7E}" type="pres">
      <dgm:prSet presAssocID="{44075C99-D482-4D89-89F9-E241903C9A73}" presName="horz1" presStyleCnt="0"/>
      <dgm:spPr/>
    </dgm:pt>
    <dgm:pt modelId="{EF13AC78-555F-45FE-9ED0-58DBC354EC76}" type="pres">
      <dgm:prSet presAssocID="{44075C99-D482-4D89-89F9-E241903C9A73}" presName="tx1" presStyleLbl="revTx" presStyleIdx="3" presStyleCnt="6"/>
      <dgm:spPr/>
    </dgm:pt>
    <dgm:pt modelId="{73658463-FE61-4090-B63F-E753DC0B42B6}" type="pres">
      <dgm:prSet presAssocID="{44075C99-D482-4D89-89F9-E241903C9A73}" presName="vert1" presStyleCnt="0"/>
      <dgm:spPr/>
    </dgm:pt>
    <dgm:pt modelId="{C2B56776-3C16-4A59-A3C5-C4B66EBE6AEE}" type="pres">
      <dgm:prSet presAssocID="{A6D530F5-32EE-4DE3-BC22-E361E091185A}" presName="thickLine" presStyleLbl="alignNode1" presStyleIdx="4" presStyleCnt="6"/>
      <dgm:spPr/>
    </dgm:pt>
    <dgm:pt modelId="{7737E54A-26E9-4A3E-BDD1-DA055A7B19DF}" type="pres">
      <dgm:prSet presAssocID="{A6D530F5-32EE-4DE3-BC22-E361E091185A}" presName="horz1" presStyleCnt="0"/>
      <dgm:spPr/>
    </dgm:pt>
    <dgm:pt modelId="{5C344D2E-3CE9-4176-9885-46827A779832}" type="pres">
      <dgm:prSet presAssocID="{A6D530F5-32EE-4DE3-BC22-E361E091185A}" presName="tx1" presStyleLbl="revTx" presStyleIdx="4" presStyleCnt="6"/>
      <dgm:spPr/>
    </dgm:pt>
    <dgm:pt modelId="{9A5DB813-B232-4E5F-BE33-468345DAB45B}" type="pres">
      <dgm:prSet presAssocID="{A6D530F5-32EE-4DE3-BC22-E361E091185A}" presName="vert1" presStyleCnt="0"/>
      <dgm:spPr/>
    </dgm:pt>
    <dgm:pt modelId="{D3B9A5FC-062A-4F5F-8318-60592622E3DC}" type="pres">
      <dgm:prSet presAssocID="{D6A1ADC2-4CEE-4599-BCEB-A6B36EFD0E6B}" presName="thickLine" presStyleLbl="alignNode1" presStyleIdx="5" presStyleCnt="6"/>
      <dgm:spPr/>
    </dgm:pt>
    <dgm:pt modelId="{B70C329E-1E01-4F0C-8A04-090DE32AB226}" type="pres">
      <dgm:prSet presAssocID="{D6A1ADC2-4CEE-4599-BCEB-A6B36EFD0E6B}" presName="horz1" presStyleCnt="0"/>
      <dgm:spPr/>
    </dgm:pt>
    <dgm:pt modelId="{F750FAC5-38F9-4F56-8B50-54F9165A4BAD}" type="pres">
      <dgm:prSet presAssocID="{D6A1ADC2-4CEE-4599-BCEB-A6B36EFD0E6B}" presName="tx1" presStyleLbl="revTx" presStyleIdx="5" presStyleCnt="6"/>
      <dgm:spPr/>
    </dgm:pt>
    <dgm:pt modelId="{44486AAC-95CA-49B4-A436-ADCB1EC4A12A}" type="pres">
      <dgm:prSet presAssocID="{D6A1ADC2-4CEE-4599-BCEB-A6B36EFD0E6B}" presName="vert1" presStyleCnt="0"/>
      <dgm:spPr/>
    </dgm:pt>
  </dgm:ptLst>
  <dgm:cxnLst>
    <dgm:cxn modelId="{F5D79D18-1E96-4BE3-A106-6C1B14A58917}" srcId="{F75955CF-0926-416E-A529-7423D2B6D3BB}" destId="{A559F35A-5522-4727-BEDC-FD61C7241CF4}" srcOrd="1" destOrd="0" parTransId="{58D0E7C3-569A-4434-BB9F-C60CBC2B4446}" sibTransId="{5C100F83-3063-40AF-A93A-6C40927C283F}"/>
    <dgm:cxn modelId="{63F7DE22-AE33-472E-9775-B2B12449E82E}" type="presOf" srcId="{D6A1ADC2-4CEE-4599-BCEB-A6B36EFD0E6B}" destId="{F750FAC5-38F9-4F56-8B50-54F9165A4BAD}" srcOrd="0" destOrd="0" presId="urn:microsoft.com/office/officeart/2008/layout/LinedList"/>
    <dgm:cxn modelId="{05AC1E28-FB64-45CB-BBE0-216B9E513983}" type="presOf" srcId="{1495EBF8-F987-4060-A5F0-675C0F74C35E}" destId="{853EF607-3446-476E-BB93-914C86467E78}" srcOrd="0" destOrd="0" presId="urn:microsoft.com/office/officeart/2008/layout/LinedList"/>
    <dgm:cxn modelId="{6ED9DA2E-E418-40EA-BE66-40DBD4778E38}" srcId="{F75955CF-0926-416E-A529-7423D2B6D3BB}" destId="{D6A1ADC2-4CEE-4599-BCEB-A6B36EFD0E6B}" srcOrd="5" destOrd="0" parTransId="{C43F4255-9F09-41A5-900D-3D1620221AED}" sibTransId="{DEE418FC-1B58-4368-9605-73EBB1F71479}"/>
    <dgm:cxn modelId="{9B8DD438-397C-4C8B-BA0B-825C00AF1CE6}" type="presOf" srcId="{A6D530F5-32EE-4DE3-BC22-E361E091185A}" destId="{5C344D2E-3CE9-4176-9885-46827A779832}" srcOrd="0" destOrd="0" presId="urn:microsoft.com/office/officeart/2008/layout/LinedList"/>
    <dgm:cxn modelId="{44A25566-8082-4B99-83F0-93E4170C0ACD}" srcId="{F75955CF-0926-416E-A529-7423D2B6D3BB}" destId="{1495EBF8-F987-4060-A5F0-675C0F74C35E}" srcOrd="2" destOrd="0" parTransId="{40E93EE0-B795-4E0F-9ECF-CA44410C8D20}" sibTransId="{2DDE7E0B-2DCF-44B4-9AA2-D50F0C6E9283}"/>
    <dgm:cxn modelId="{0E1D846C-5F53-4A79-9145-7C1482444E60}" type="presOf" srcId="{44075C99-D482-4D89-89F9-E241903C9A73}" destId="{EF13AC78-555F-45FE-9ED0-58DBC354EC76}" srcOrd="0" destOrd="0" presId="urn:microsoft.com/office/officeart/2008/layout/LinedList"/>
    <dgm:cxn modelId="{FC1DC36F-AFA3-4DE7-909A-498E005E529F}" srcId="{F75955CF-0926-416E-A529-7423D2B6D3BB}" destId="{44075C99-D482-4D89-89F9-E241903C9A73}" srcOrd="3" destOrd="0" parTransId="{F19F60BC-5C35-42CC-A318-ED4ECFFF597A}" sibTransId="{1A70139F-DFB4-499C-B8B9-A5BD3A216AD6}"/>
    <dgm:cxn modelId="{BCB02477-CF50-4ACB-948E-B299F342C766}" type="presOf" srcId="{F75955CF-0926-416E-A529-7423D2B6D3BB}" destId="{186ABB79-56B0-4332-99BD-D0A2562701FA}" srcOrd="0" destOrd="0" presId="urn:microsoft.com/office/officeart/2008/layout/LinedList"/>
    <dgm:cxn modelId="{E9FB3B9A-C10D-44F2-A93A-DAD6D834974A}" srcId="{F75955CF-0926-416E-A529-7423D2B6D3BB}" destId="{A6D530F5-32EE-4DE3-BC22-E361E091185A}" srcOrd="4" destOrd="0" parTransId="{5B252313-F9C5-4A61-B567-51D2A2D19D3C}" sibTransId="{5E29F03C-F66D-476E-9735-19D164B5FB34}"/>
    <dgm:cxn modelId="{40605BA1-1E7E-4CAA-9C94-96ABA31E8CF6}" srcId="{F75955CF-0926-416E-A529-7423D2B6D3BB}" destId="{EC3781D3-3A2B-4799-B9BB-7BB11EC89CA9}" srcOrd="0" destOrd="0" parTransId="{16A27D9E-8C26-4A83-9D35-DC07C4D8D2F4}" sibTransId="{B31DF4C9-82FF-43B1-B3E8-EF543AF02E55}"/>
    <dgm:cxn modelId="{E45988B4-F1B7-4CB7-A470-4B39D5C57705}" type="presOf" srcId="{EC3781D3-3A2B-4799-B9BB-7BB11EC89CA9}" destId="{93213875-2730-47C5-B648-2B87C1AB547C}" srcOrd="0" destOrd="0" presId="urn:microsoft.com/office/officeart/2008/layout/LinedList"/>
    <dgm:cxn modelId="{0DC9ECF0-4B02-4E83-83F5-19DA7EFB2017}" type="presOf" srcId="{A559F35A-5522-4727-BEDC-FD61C7241CF4}" destId="{2FB967F4-5F3B-4461-AC2A-CA3933FFE79F}" srcOrd="0" destOrd="0" presId="urn:microsoft.com/office/officeart/2008/layout/LinedList"/>
    <dgm:cxn modelId="{78B6F0D1-9497-4468-A20E-B057D87401CB}" type="presParOf" srcId="{186ABB79-56B0-4332-99BD-D0A2562701FA}" destId="{75AF361B-C596-449D-B715-74B373550D7F}" srcOrd="0" destOrd="0" presId="urn:microsoft.com/office/officeart/2008/layout/LinedList"/>
    <dgm:cxn modelId="{9CE0FCA9-9DDB-46F6-A661-F3FF3609E863}" type="presParOf" srcId="{186ABB79-56B0-4332-99BD-D0A2562701FA}" destId="{862F30CA-C441-4AB0-877E-50EB567B13E9}" srcOrd="1" destOrd="0" presId="urn:microsoft.com/office/officeart/2008/layout/LinedList"/>
    <dgm:cxn modelId="{7516A812-A203-4DCD-AD24-F4360511CEE0}" type="presParOf" srcId="{862F30CA-C441-4AB0-877E-50EB567B13E9}" destId="{93213875-2730-47C5-B648-2B87C1AB547C}" srcOrd="0" destOrd="0" presId="urn:microsoft.com/office/officeart/2008/layout/LinedList"/>
    <dgm:cxn modelId="{F1ABC880-7A3F-42EB-826D-FC1FBEFBDA9C}" type="presParOf" srcId="{862F30CA-C441-4AB0-877E-50EB567B13E9}" destId="{B0C7C0CA-7D0B-4545-81C3-CF9D7F807DBB}" srcOrd="1" destOrd="0" presId="urn:microsoft.com/office/officeart/2008/layout/LinedList"/>
    <dgm:cxn modelId="{AE1AE95C-BCAE-4D63-835A-4DBD55579181}" type="presParOf" srcId="{186ABB79-56B0-4332-99BD-D0A2562701FA}" destId="{1862A5E1-38AF-46D0-A0CD-B242F3BCD53B}" srcOrd="2" destOrd="0" presId="urn:microsoft.com/office/officeart/2008/layout/LinedList"/>
    <dgm:cxn modelId="{B89B382E-B0E9-4A67-827A-9840C4D31D73}" type="presParOf" srcId="{186ABB79-56B0-4332-99BD-D0A2562701FA}" destId="{0DD5C27A-62B0-4421-B889-A5068F521B8B}" srcOrd="3" destOrd="0" presId="urn:microsoft.com/office/officeart/2008/layout/LinedList"/>
    <dgm:cxn modelId="{5096EE67-2CFA-4977-8F0B-3FCA5A681C4F}" type="presParOf" srcId="{0DD5C27A-62B0-4421-B889-A5068F521B8B}" destId="{2FB967F4-5F3B-4461-AC2A-CA3933FFE79F}" srcOrd="0" destOrd="0" presId="urn:microsoft.com/office/officeart/2008/layout/LinedList"/>
    <dgm:cxn modelId="{F845AAA5-C571-4A11-B108-00323A657A45}" type="presParOf" srcId="{0DD5C27A-62B0-4421-B889-A5068F521B8B}" destId="{754EF069-EDE4-4554-8F53-B1FEF40088D5}" srcOrd="1" destOrd="0" presId="urn:microsoft.com/office/officeart/2008/layout/LinedList"/>
    <dgm:cxn modelId="{F2D099BD-BA4B-4140-832F-E8713566FDCD}" type="presParOf" srcId="{186ABB79-56B0-4332-99BD-D0A2562701FA}" destId="{D832AE52-9198-4049-BD48-1FCFE9AC46F6}" srcOrd="4" destOrd="0" presId="urn:microsoft.com/office/officeart/2008/layout/LinedList"/>
    <dgm:cxn modelId="{51F34549-0BCD-430C-BCFC-7607FB87FDAB}" type="presParOf" srcId="{186ABB79-56B0-4332-99BD-D0A2562701FA}" destId="{FD01492E-10A1-49DB-ACB3-993BAC174AAF}" srcOrd="5" destOrd="0" presId="urn:microsoft.com/office/officeart/2008/layout/LinedList"/>
    <dgm:cxn modelId="{EC0D5C3B-531F-4184-A732-C351DDBB5A04}" type="presParOf" srcId="{FD01492E-10A1-49DB-ACB3-993BAC174AAF}" destId="{853EF607-3446-476E-BB93-914C86467E78}" srcOrd="0" destOrd="0" presId="urn:microsoft.com/office/officeart/2008/layout/LinedList"/>
    <dgm:cxn modelId="{B77776C7-AC84-48B5-A4DA-9FDCFCD5ED8D}" type="presParOf" srcId="{FD01492E-10A1-49DB-ACB3-993BAC174AAF}" destId="{616840A9-CF92-4996-A4B8-6A4101684126}" srcOrd="1" destOrd="0" presId="urn:microsoft.com/office/officeart/2008/layout/LinedList"/>
    <dgm:cxn modelId="{C9F8FAE0-5CA5-41D6-9A5F-B220896D380B}" type="presParOf" srcId="{186ABB79-56B0-4332-99BD-D0A2562701FA}" destId="{9FD97BD4-20C9-412A-8DAB-4A2D64840C6C}" srcOrd="6" destOrd="0" presId="urn:microsoft.com/office/officeart/2008/layout/LinedList"/>
    <dgm:cxn modelId="{0F18ED57-E303-425E-9AC7-E17244EDC256}" type="presParOf" srcId="{186ABB79-56B0-4332-99BD-D0A2562701FA}" destId="{7C325A0A-21C5-4830-9A2C-A638F9507C7E}" srcOrd="7" destOrd="0" presId="urn:microsoft.com/office/officeart/2008/layout/LinedList"/>
    <dgm:cxn modelId="{8A439199-3604-44C3-A307-A5FEE2401C81}" type="presParOf" srcId="{7C325A0A-21C5-4830-9A2C-A638F9507C7E}" destId="{EF13AC78-555F-45FE-9ED0-58DBC354EC76}" srcOrd="0" destOrd="0" presId="urn:microsoft.com/office/officeart/2008/layout/LinedList"/>
    <dgm:cxn modelId="{C2CFACC1-D733-47B2-BA3D-4D2FCBF47AC1}" type="presParOf" srcId="{7C325A0A-21C5-4830-9A2C-A638F9507C7E}" destId="{73658463-FE61-4090-B63F-E753DC0B42B6}" srcOrd="1" destOrd="0" presId="urn:microsoft.com/office/officeart/2008/layout/LinedList"/>
    <dgm:cxn modelId="{33F3DE37-F9A0-4674-AA1D-8B5E21F61D15}" type="presParOf" srcId="{186ABB79-56B0-4332-99BD-D0A2562701FA}" destId="{C2B56776-3C16-4A59-A3C5-C4B66EBE6AEE}" srcOrd="8" destOrd="0" presId="urn:microsoft.com/office/officeart/2008/layout/LinedList"/>
    <dgm:cxn modelId="{6A42FF3D-0162-4D43-8F43-EE0145A52C06}" type="presParOf" srcId="{186ABB79-56B0-4332-99BD-D0A2562701FA}" destId="{7737E54A-26E9-4A3E-BDD1-DA055A7B19DF}" srcOrd="9" destOrd="0" presId="urn:microsoft.com/office/officeart/2008/layout/LinedList"/>
    <dgm:cxn modelId="{AFBB0223-8927-448B-8306-3781EC09B98B}" type="presParOf" srcId="{7737E54A-26E9-4A3E-BDD1-DA055A7B19DF}" destId="{5C344D2E-3CE9-4176-9885-46827A779832}" srcOrd="0" destOrd="0" presId="urn:microsoft.com/office/officeart/2008/layout/LinedList"/>
    <dgm:cxn modelId="{1E90ED97-85DB-4125-A101-ED3F3829B8BE}" type="presParOf" srcId="{7737E54A-26E9-4A3E-BDD1-DA055A7B19DF}" destId="{9A5DB813-B232-4E5F-BE33-468345DAB45B}" srcOrd="1" destOrd="0" presId="urn:microsoft.com/office/officeart/2008/layout/LinedList"/>
    <dgm:cxn modelId="{8D40E096-155C-4E6C-96BB-F43C1DB9592B}" type="presParOf" srcId="{186ABB79-56B0-4332-99BD-D0A2562701FA}" destId="{D3B9A5FC-062A-4F5F-8318-60592622E3DC}" srcOrd="10" destOrd="0" presId="urn:microsoft.com/office/officeart/2008/layout/LinedList"/>
    <dgm:cxn modelId="{6C7C27B3-B5B2-4DC2-8AB6-5C22E1C73564}" type="presParOf" srcId="{186ABB79-56B0-4332-99BD-D0A2562701FA}" destId="{B70C329E-1E01-4F0C-8A04-090DE32AB226}" srcOrd="11" destOrd="0" presId="urn:microsoft.com/office/officeart/2008/layout/LinedList"/>
    <dgm:cxn modelId="{D154D4B8-009C-46A3-9194-0783EC6DFCF7}" type="presParOf" srcId="{B70C329E-1E01-4F0C-8A04-090DE32AB226}" destId="{F750FAC5-38F9-4F56-8B50-54F9165A4BAD}" srcOrd="0" destOrd="0" presId="urn:microsoft.com/office/officeart/2008/layout/LinedList"/>
    <dgm:cxn modelId="{CC11DAD4-F70E-4DDC-B531-E8A2CE3D604D}" type="presParOf" srcId="{B70C329E-1E01-4F0C-8A04-090DE32AB226}" destId="{44486AAC-95CA-49B4-A436-ADCB1EC4A1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18DAC4-2B12-4697-ACDB-9DDA47E504F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6A92EF8-6877-4408-9FC6-AE1126509CD9}">
      <dgm:prSet custT="1"/>
      <dgm:spPr/>
      <dgm:t>
        <a:bodyPr/>
        <a:lstStyle/>
        <a:p>
          <a:r>
            <a:rPr lang="lt-LT" sz="1800" dirty="0"/>
            <a:t>Atsisiuntimas: suteikia galimybę atsisiųsti dokumentą įvairiais formatais, pvz., Microsoft Word, PDF, paprastu tekstu ir kt</a:t>
          </a:r>
          <a:endParaRPr lang="en-US" sz="1800" dirty="0"/>
        </a:p>
      </dgm:t>
    </dgm:pt>
    <dgm:pt modelId="{B4978AE9-DA17-4946-89F4-FAC3326CE460}" type="parTrans" cxnId="{2F9C6564-AF13-4CD8-8A00-9F321113CDB9}">
      <dgm:prSet/>
      <dgm:spPr/>
      <dgm:t>
        <a:bodyPr/>
        <a:lstStyle/>
        <a:p>
          <a:endParaRPr lang="en-US" sz="2000"/>
        </a:p>
      </dgm:t>
    </dgm:pt>
    <dgm:pt modelId="{83881CF9-29C1-4083-B572-FF1F3A85296F}" type="sibTrans" cxnId="{2F9C6564-AF13-4CD8-8A00-9F321113CDB9}">
      <dgm:prSet/>
      <dgm:spPr/>
      <dgm:t>
        <a:bodyPr/>
        <a:lstStyle/>
        <a:p>
          <a:endParaRPr lang="en-US" sz="2000"/>
        </a:p>
      </dgm:t>
    </dgm:pt>
    <dgm:pt modelId="{2A8ADAE6-BB11-40E8-B7E5-794F004EA085}">
      <dgm:prSet custT="1"/>
      <dgm:spPr/>
      <dgm:t>
        <a:bodyPr/>
        <a:lstStyle/>
        <a:p>
          <a:r>
            <a:rPr lang="en-US" sz="1800" dirty="0"/>
            <a:t>Pervardyti: leidžia pakeisti dokumento pavadinimą tiesiai iš meniu</a:t>
          </a:r>
          <a:endParaRPr lang="en-NL" sz="1800" dirty="0"/>
        </a:p>
      </dgm:t>
    </dgm:pt>
    <dgm:pt modelId="{0259C97B-898F-4388-8DDF-EF18810FFA4F}" type="parTrans" cxnId="{AB7CF27D-660E-44F4-8D0F-D72270D3659D}">
      <dgm:prSet/>
      <dgm:spPr/>
      <dgm:t>
        <a:bodyPr/>
        <a:lstStyle/>
        <a:p>
          <a:endParaRPr lang="en-NL"/>
        </a:p>
      </dgm:t>
    </dgm:pt>
    <dgm:pt modelId="{592F9A65-15ED-4453-B421-DA339C23F289}" type="sibTrans" cxnId="{AB7CF27D-660E-44F4-8D0F-D72270D3659D}">
      <dgm:prSet/>
      <dgm:spPr/>
      <dgm:t>
        <a:bodyPr/>
        <a:lstStyle/>
        <a:p>
          <a:endParaRPr lang="en-NL"/>
        </a:p>
      </dgm:t>
    </dgm:pt>
    <dgm:pt modelId="{FECCE2F0-0D23-4A06-8991-AD4B3C311ECF}">
      <dgm:prSet custT="1"/>
      <dgm:spPr/>
      <dgm:t>
        <a:bodyPr/>
        <a:lstStyle/>
        <a:p>
          <a:r>
            <a:rPr lang="en-US" sz="1800" dirty="0"/>
            <a:t>Perkelti: leidžia perkelti dokumentą į kitą aplanką „Google“ diske</a:t>
          </a:r>
          <a:endParaRPr lang="en-NL" sz="1800" dirty="0"/>
        </a:p>
      </dgm:t>
    </dgm:pt>
    <dgm:pt modelId="{2A4A5004-84BC-4671-8F51-0E43D08DFCE3}" type="parTrans" cxnId="{C2DD363B-C15E-4DB9-BF90-31022852DFC0}">
      <dgm:prSet/>
      <dgm:spPr/>
      <dgm:t>
        <a:bodyPr/>
        <a:lstStyle/>
        <a:p>
          <a:endParaRPr lang="en-NL"/>
        </a:p>
      </dgm:t>
    </dgm:pt>
    <dgm:pt modelId="{F48A2163-63C4-4237-9CB0-AE626FA38C88}" type="sibTrans" cxnId="{C2DD363B-C15E-4DB9-BF90-31022852DFC0}">
      <dgm:prSet/>
      <dgm:spPr/>
      <dgm:t>
        <a:bodyPr/>
        <a:lstStyle/>
        <a:p>
          <a:endParaRPr lang="en-NL"/>
        </a:p>
      </dgm:t>
    </dgm:pt>
    <dgm:pt modelId="{20649AAB-95C5-4242-AD02-769A56390FE1}">
      <dgm:prSet custT="1"/>
      <dgm:spPr/>
      <dgm:t>
        <a:bodyPr/>
        <a:lstStyle/>
        <a:p>
          <a:r>
            <a:rPr lang="lt-LT" sz="1800" dirty="0"/>
            <a:t>Pridėti nuorodą į Diską: tai suteikia galimybę pridėti nuorodą į dokumentą pasirinktoje „Google“ disko vietoje</a:t>
          </a:r>
          <a:endParaRPr lang="en-NL" sz="1800" dirty="0"/>
        </a:p>
      </dgm:t>
    </dgm:pt>
    <dgm:pt modelId="{762590B2-E37E-4FCD-AA4D-DB4DC8D85F49}" type="parTrans" cxnId="{A7D046AE-62C8-41E8-9AE7-F0200253A24C}">
      <dgm:prSet/>
      <dgm:spPr/>
      <dgm:t>
        <a:bodyPr/>
        <a:lstStyle/>
        <a:p>
          <a:endParaRPr lang="en-NL"/>
        </a:p>
      </dgm:t>
    </dgm:pt>
    <dgm:pt modelId="{F8766802-73DF-42DB-BEAF-06462BDACE12}" type="sibTrans" cxnId="{A7D046AE-62C8-41E8-9AE7-F0200253A24C}">
      <dgm:prSet/>
      <dgm:spPr/>
      <dgm:t>
        <a:bodyPr/>
        <a:lstStyle/>
        <a:p>
          <a:endParaRPr lang="en-NL"/>
        </a:p>
      </dgm:t>
    </dgm:pt>
    <dgm:pt modelId="{783D6697-25F5-4535-B360-8B58984C5FEF}">
      <dgm:prSet custT="1"/>
      <dgm:spPr/>
      <dgm:t>
        <a:bodyPr/>
        <a:lstStyle/>
        <a:p>
          <a:r>
            <a:rPr lang="lt-LT" sz="1800" dirty="0"/>
            <a:t>Perkelti į šiukšliadėžę: dokumentas siunčiamas į šiukšliadėžę/bi aplanką „Google“ diske</a:t>
          </a:r>
          <a:endParaRPr lang="en-NL" sz="1800" dirty="0"/>
        </a:p>
      </dgm:t>
    </dgm:pt>
    <dgm:pt modelId="{3816AC8D-89D0-424C-A7AA-B984A15FE7B2}" type="parTrans" cxnId="{66A834C3-FD23-4CA2-A0DF-9DDBAC0A398F}">
      <dgm:prSet/>
      <dgm:spPr/>
      <dgm:t>
        <a:bodyPr/>
        <a:lstStyle/>
        <a:p>
          <a:endParaRPr lang="en-NL"/>
        </a:p>
      </dgm:t>
    </dgm:pt>
    <dgm:pt modelId="{105128C3-FA5B-4BA2-8779-D73EE124F22B}" type="sibTrans" cxnId="{66A834C3-FD23-4CA2-A0DF-9DDBAC0A398F}">
      <dgm:prSet/>
      <dgm:spPr/>
      <dgm:t>
        <a:bodyPr/>
        <a:lstStyle/>
        <a:p>
          <a:endParaRPr lang="en-NL"/>
        </a:p>
      </dgm:t>
    </dgm:pt>
    <dgm:pt modelId="{2F0BBA65-EB1C-43D1-8CF5-BC0ABAAF1DCD}">
      <dgm:prSet custT="1"/>
      <dgm:spPr/>
      <dgm:t>
        <a:bodyPr/>
        <a:lstStyle/>
        <a:p>
          <a:r>
            <a:rPr lang="lt-LT" sz="1800" dirty="0"/>
            <a:t>Versijų istorija: atidaromas submeniu, kuriame galite matyti dokumento taisymų istoriją ir galbūt atkurti ankstesnes versijas</a:t>
          </a:r>
          <a:endParaRPr lang="en-NL" sz="1800" dirty="0"/>
        </a:p>
      </dgm:t>
    </dgm:pt>
    <dgm:pt modelId="{49E90953-577A-47D1-92D5-710C15A3EB54}" type="parTrans" cxnId="{5ED41896-9B8C-48FA-BDF7-67B2D43B3A60}">
      <dgm:prSet/>
      <dgm:spPr/>
      <dgm:t>
        <a:bodyPr/>
        <a:lstStyle/>
        <a:p>
          <a:endParaRPr lang="en-NL"/>
        </a:p>
      </dgm:t>
    </dgm:pt>
    <dgm:pt modelId="{717CB643-3FAE-45C4-AA8C-372895D3A766}" type="sibTrans" cxnId="{5ED41896-9B8C-48FA-BDF7-67B2D43B3A60}">
      <dgm:prSet/>
      <dgm:spPr/>
      <dgm:t>
        <a:bodyPr/>
        <a:lstStyle/>
        <a:p>
          <a:endParaRPr lang="en-NL"/>
        </a:p>
      </dgm:t>
    </dgm:pt>
    <dgm:pt modelId="{E8CFFE12-1860-42EF-8A38-82FE3A73454C}">
      <dgm:prSet custT="1"/>
      <dgm:spPr/>
      <dgm:t>
        <a:bodyPr/>
        <a:lstStyle/>
        <a:p>
          <a:r>
            <a:rPr lang="en-US" sz="1800" dirty="0"/>
            <a:t>Padaryti pasiekiamą neprisijungus: leidžia pasiekti ir redaguoti dokumentą, net kai nesate prisijungę </a:t>
          </a:r>
          <a:r>
            <a:rPr lang="en-US" sz="1800" dirty="0" err="1"/>
            <a:t>prie</a:t>
          </a:r>
          <a:r>
            <a:rPr lang="en-US" sz="1800" dirty="0"/>
            <a:t> </a:t>
          </a:r>
          <a:r>
            <a:rPr lang="en-US" sz="1800" dirty="0" err="1"/>
            <a:t>interneto</a:t>
          </a:r>
          <a:endParaRPr lang="en-NL" sz="1800" dirty="0"/>
        </a:p>
      </dgm:t>
    </dgm:pt>
    <dgm:pt modelId="{A3DB3301-6F5B-4810-A2B0-21FF186262F4}" type="parTrans" cxnId="{C6C3D7B9-36AB-40D4-8F9C-09C10520C15C}">
      <dgm:prSet/>
      <dgm:spPr/>
      <dgm:t>
        <a:bodyPr/>
        <a:lstStyle/>
        <a:p>
          <a:endParaRPr lang="en-NL"/>
        </a:p>
      </dgm:t>
    </dgm:pt>
    <dgm:pt modelId="{75072CF5-12E4-46EE-A700-968AF8D010C3}" type="sibTrans" cxnId="{C6C3D7B9-36AB-40D4-8F9C-09C10520C15C}">
      <dgm:prSet/>
      <dgm:spPr/>
      <dgm:t>
        <a:bodyPr/>
        <a:lstStyle/>
        <a:p>
          <a:endParaRPr lang="en-NL"/>
        </a:p>
      </dgm:t>
    </dgm:pt>
    <dgm:pt modelId="{981295A0-56B8-431F-8846-9FE750B01A52}" type="pres">
      <dgm:prSet presAssocID="{0218DAC4-2B12-4697-ACDB-9DDA47E504F4}" presName="vert0" presStyleCnt="0">
        <dgm:presLayoutVars>
          <dgm:dir/>
          <dgm:animOne val="branch"/>
          <dgm:animLvl val="lvl"/>
        </dgm:presLayoutVars>
      </dgm:prSet>
      <dgm:spPr/>
    </dgm:pt>
    <dgm:pt modelId="{A79979CB-8417-4551-933D-BECCF94EB69B}" type="pres">
      <dgm:prSet presAssocID="{B6A92EF8-6877-4408-9FC6-AE1126509CD9}" presName="thickLine" presStyleLbl="alignNode1" presStyleIdx="0" presStyleCnt="7"/>
      <dgm:spPr/>
    </dgm:pt>
    <dgm:pt modelId="{F90E83AE-8B7C-4D42-AAEE-056E384B3100}" type="pres">
      <dgm:prSet presAssocID="{B6A92EF8-6877-4408-9FC6-AE1126509CD9}" presName="horz1" presStyleCnt="0"/>
      <dgm:spPr/>
    </dgm:pt>
    <dgm:pt modelId="{6FA3E788-E645-44F4-AB66-A30C991CC205}" type="pres">
      <dgm:prSet presAssocID="{B6A92EF8-6877-4408-9FC6-AE1126509CD9}" presName="tx1" presStyleLbl="revTx" presStyleIdx="0" presStyleCnt="7"/>
      <dgm:spPr/>
    </dgm:pt>
    <dgm:pt modelId="{18EF3289-F9CF-4F1C-A86C-9B350F23B528}" type="pres">
      <dgm:prSet presAssocID="{B6A92EF8-6877-4408-9FC6-AE1126509CD9}" presName="vert1" presStyleCnt="0"/>
      <dgm:spPr/>
    </dgm:pt>
    <dgm:pt modelId="{28495F45-B4C6-4F72-8E30-75F54477AA0F}" type="pres">
      <dgm:prSet presAssocID="{2A8ADAE6-BB11-40E8-B7E5-794F004EA085}" presName="thickLine" presStyleLbl="alignNode1" presStyleIdx="1" presStyleCnt="7"/>
      <dgm:spPr/>
    </dgm:pt>
    <dgm:pt modelId="{7D7FDA69-C5B7-409A-B0D9-5A118A7C9CDF}" type="pres">
      <dgm:prSet presAssocID="{2A8ADAE6-BB11-40E8-B7E5-794F004EA085}" presName="horz1" presStyleCnt="0"/>
      <dgm:spPr/>
    </dgm:pt>
    <dgm:pt modelId="{759E94D8-8F22-4F82-9155-0B268D90CBDC}" type="pres">
      <dgm:prSet presAssocID="{2A8ADAE6-BB11-40E8-B7E5-794F004EA085}" presName="tx1" presStyleLbl="revTx" presStyleIdx="1" presStyleCnt="7"/>
      <dgm:spPr/>
    </dgm:pt>
    <dgm:pt modelId="{96EFF74B-7FFF-45D7-9858-CBDA81EC38C7}" type="pres">
      <dgm:prSet presAssocID="{2A8ADAE6-BB11-40E8-B7E5-794F004EA085}" presName="vert1" presStyleCnt="0"/>
      <dgm:spPr/>
    </dgm:pt>
    <dgm:pt modelId="{5F55718A-6D1A-4D0D-84B9-333FA3D91397}" type="pres">
      <dgm:prSet presAssocID="{FECCE2F0-0D23-4A06-8991-AD4B3C311ECF}" presName="thickLine" presStyleLbl="alignNode1" presStyleIdx="2" presStyleCnt="7"/>
      <dgm:spPr/>
    </dgm:pt>
    <dgm:pt modelId="{DBF8A491-CEF3-4523-84F5-7CA901BD2D49}" type="pres">
      <dgm:prSet presAssocID="{FECCE2F0-0D23-4A06-8991-AD4B3C311ECF}" presName="horz1" presStyleCnt="0"/>
      <dgm:spPr/>
    </dgm:pt>
    <dgm:pt modelId="{3A759712-0327-4276-B818-A3F2B3E6FBB3}" type="pres">
      <dgm:prSet presAssocID="{FECCE2F0-0D23-4A06-8991-AD4B3C311ECF}" presName="tx1" presStyleLbl="revTx" presStyleIdx="2" presStyleCnt="7"/>
      <dgm:spPr/>
    </dgm:pt>
    <dgm:pt modelId="{F0FAEB47-027F-4B28-AFB9-99F2FD20AF54}" type="pres">
      <dgm:prSet presAssocID="{FECCE2F0-0D23-4A06-8991-AD4B3C311ECF}" presName="vert1" presStyleCnt="0"/>
      <dgm:spPr/>
    </dgm:pt>
    <dgm:pt modelId="{8FA7B135-2251-4EC9-B007-2E47605926DA}" type="pres">
      <dgm:prSet presAssocID="{20649AAB-95C5-4242-AD02-769A56390FE1}" presName="thickLine" presStyleLbl="alignNode1" presStyleIdx="3" presStyleCnt="7"/>
      <dgm:spPr/>
    </dgm:pt>
    <dgm:pt modelId="{860BCDE0-9F3A-4BD3-8776-1468B18FA845}" type="pres">
      <dgm:prSet presAssocID="{20649AAB-95C5-4242-AD02-769A56390FE1}" presName="horz1" presStyleCnt="0"/>
      <dgm:spPr/>
    </dgm:pt>
    <dgm:pt modelId="{300B90A1-7A1A-4444-8A6B-67B5798DA248}" type="pres">
      <dgm:prSet presAssocID="{20649AAB-95C5-4242-AD02-769A56390FE1}" presName="tx1" presStyleLbl="revTx" presStyleIdx="3" presStyleCnt="7"/>
      <dgm:spPr/>
    </dgm:pt>
    <dgm:pt modelId="{A05037B9-86D3-44D3-A517-20F3C5A748BB}" type="pres">
      <dgm:prSet presAssocID="{20649AAB-95C5-4242-AD02-769A56390FE1}" presName="vert1" presStyleCnt="0"/>
      <dgm:spPr/>
    </dgm:pt>
    <dgm:pt modelId="{2B50BF8D-EA67-4F47-B213-7E4069129A20}" type="pres">
      <dgm:prSet presAssocID="{783D6697-25F5-4535-B360-8B58984C5FEF}" presName="thickLine" presStyleLbl="alignNode1" presStyleIdx="4" presStyleCnt="7"/>
      <dgm:spPr/>
    </dgm:pt>
    <dgm:pt modelId="{4FD2D3FA-E233-4CD4-9685-ABF490A47474}" type="pres">
      <dgm:prSet presAssocID="{783D6697-25F5-4535-B360-8B58984C5FEF}" presName="horz1" presStyleCnt="0"/>
      <dgm:spPr/>
    </dgm:pt>
    <dgm:pt modelId="{B6798AEB-DCC0-4086-9A51-96F7B100C0F1}" type="pres">
      <dgm:prSet presAssocID="{783D6697-25F5-4535-B360-8B58984C5FEF}" presName="tx1" presStyleLbl="revTx" presStyleIdx="4" presStyleCnt="7"/>
      <dgm:spPr/>
    </dgm:pt>
    <dgm:pt modelId="{84BDFD34-64C9-4F5C-9057-2DB651F5C431}" type="pres">
      <dgm:prSet presAssocID="{783D6697-25F5-4535-B360-8B58984C5FEF}" presName="vert1" presStyleCnt="0"/>
      <dgm:spPr/>
    </dgm:pt>
    <dgm:pt modelId="{E5334AE5-1526-43E7-B59A-69680511BEE5}" type="pres">
      <dgm:prSet presAssocID="{2F0BBA65-EB1C-43D1-8CF5-BC0ABAAF1DCD}" presName="thickLine" presStyleLbl="alignNode1" presStyleIdx="5" presStyleCnt="7"/>
      <dgm:spPr/>
    </dgm:pt>
    <dgm:pt modelId="{5AD7496A-DC22-4FF4-B782-15DCB84C1609}" type="pres">
      <dgm:prSet presAssocID="{2F0BBA65-EB1C-43D1-8CF5-BC0ABAAF1DCD}" presName="horz1" presStyleCnt="0"/>
      <dgm:spPr/>
    </dgm:pt>
    <dgm:pt modelId="{440BDEAD-E424-41AE-9B75-4FD4870E2B3B}" type="pres">
      <dgm:prSet presAssocID="{2F0BBA65-EB1C-43D1-8CF5-BC0ABAAF1DCD}" presName="tx1" presStyleLbl="revTx" presStyleIdx="5" presStyleCnt="7"/>
      <dgm:spPr/>
    </dgm:pt>
    <dgm:pt modelId="{E319C259-92ED-46BC-BCD1-8475C139EEBB}" type="pres">
      <dgm:prSet presAssocID="{2F0BBA65-EB1C-43D1-8CF5-BC0ABAAF1DCD}" presName="vert1" presStyleCnt="0"/>
      <dgm:spPr/>
    </dgm:pt>
    <dgm:pt modelId="{1472465A-70B8-4475-BA43-8AD2EB4F1A70}" type="pres">
      <dgm:prSet presAssocID="{E8CFFE12-1860-42EF-8A38-82FE3A73454C}" presName="thickLine" presStyleLbl="alignNode1" presStyleIdx="6" presStyleCnt="7"/>
      <dgm:spPr/>
    </dgm:pt>
    <dgm:pt modelId="{DEFD7B43-0CC9-4BDC-9230-4631FF3BD616}" type="pres">
      <dgm:prSet presAssocID="{E8CFFE12-1860-42EF-8A38-82FE3A73454C}" presName="horz1" presStyleCnt="0"/>
      <dgm:spPr/>
    </dgm:pt>
    <dgm:pt modelId="{E2267BCB-3542-4B91-AE2F-6D6C45EEF843}" type="pres">
      <dgm:prSet presAssocID="{E8CFFE12-1860-42EF-8A38-82FE3A73454C}" presName="tx1" presStyleLbl="revTx" presStyleIdx="6" presStyleCnt="7"/>
      <dgm:spPr/>
    </dgm:pt>
    <dgm:pt modelId="{BD5494F1-42CD-41AF-8994-143ACCAEA367}" type="pres">
      <dgm:prSet presAssocID="{E8CFFE12-1860-42EF-8A38-82FE3A73454C}" presName="vert1" presStyleCnt="0"/>
      <dgm:spPr/>
    </dgm:pt>
  </dgm:ptLst>
  <dgm:cxnLst>
    <dgm:cxn modelId="{E5956304-343D-4FCC-9F19-389E7AF451D1}" type="presOf" srcId="{0218DAC4-2B12-4697-ACDB-9DDA47E504F4}" destId="{981295A0-56B8-431F-8846-9FE750B01A52}" srcOrd="0" destOrd="0" presId="urn:microsoft.com/office/officeart/2008/layout/LinedList"/>
    <dgm:cxn modelId="{46378D2B-0D01-4A71-AAA0-A5C3F81F0AE1}" type="presOf" srcId="{20649AAB-95C5-4242-AD02-769A56390FE1}" destId="{300B90A1-7A1A-4444-8A6B-67B5798DA248}" srcOrd="0" destOrd="0" presId="urn:microsoft.com/office/officeart/2008/layout/LinedList"/>
    <dgm:cxn modelId="{5BB1F22B-9827-4669-87A8-E3C635EF20AE}" type="presOf" srcId="{FECCE2F0-0D23-4A06-8991-AD4B3C311ECF}" destId="{3A759712-0327-4276-B818-A3F2B3E6FBB3}" srcOrd="0" destOrd="0" presId="urn:microsoft.com/office/officeart/2008/layout/LinedList"/>
    <dgm:cxn modelId="{C2DD363B-C15E-4DB9-BF90-31022852DFC0}" srcId="{0218DAC4-2B12-4697-ACDB-9DDA47E504F4}" destId="{FECCE2F0-0D23-4A06-8991-AD4B3C311ECF}" srcOrd="2" destOrd="0" parTransId="{2A4A5004-84BC-4671-8F51-0E43D08DFCE3}" sibTransId="{F48A2163-63C4-4237-9CB0-AE626FA38C88}"/>
    <dgm:cxn modelId="{2F9C6564-AF13-4CD8-8A00-9F321113CDB9}" srcId="{0218DAC4-2B12-4697-ACDB-9DDA47E504F4}" destId="{B6A92EF8-6877-4408-9FC6-AE1126509CD9}" srcOrd="0" destOrd="0" parTransId="{B4978AE9-DA17-4946-89F4-FAC3326CE460}" sibTransId="{83881CF9-29C1-4083-B572-FF1F3A85296F}"/>
    <dgm:cxn modelId="{2B406353-B2D3-43AE-B586-27334420E7F1}" type="presOf" srcId="{783D6697-25F5-4535-B360-8B58984C5FEF}" destId="{B6798AEB-DCC0-4086-9A51-96F7B100C0F1}" srcOrd="0" destOrd="0" presId="urn:microsoft.com/office/officeart/2008/layout/LinedList"/>
    <dgm:cxn modelId="{AB7CF27D-660E-44F4-8D0F-D72270D3659D}" srcId="{0218DAC4-2B12-4697-ACDB-9DDA47E504F4}" destId="{2A8ADAE6-BB11-40E8-B7E5-794F004EA085}" srcOrd="1" destOrd="0" parTransId="{0259C97B-898F-4388-8DDF-EF18810FFA4F}" sibTransId="{592F9A65-15ED-4453-B421-DA339C23F289}"/>
    <dgm:cxn modelId="{B7477C81-E197-4107-90E5-73D1E61BC9C9}" type="presOf" srcId="{2A8ADAE6-BB11-40E8-B7E5-794F004EA085}" destId="{759E94D8-8F22-4F82-9155-0B268D90CBDC}" srcOrd="0" destOrd="0" presId="urn:microsoft.com/office/officeart/2008/layout/LinedList"/>
    <dgm:cxn modelId="{F1DBE193-45A8-4401-9482-8BE80413BDB1}" type="presOf" srcId="{B6A92EF8-6877-4408-9FC6-AE1126509CD9}" destId="{6FA3E788-E645-44F4-AB66-A30C991CC205}" srcOrd="0" destOrd="0" presId="urn:microsoft.com/office/officeart/2008/layout/LinedList"/>
    <dgm:cxn modelId="{5ED41896-9B8C-48FA-BDF7-67B2D43B3A60}" srcId="{0218DAC4-2B12-4697-ACDB-9DDA47E504F4}" destId="{2F0BBA65-EB1C-43D1-8CF5-BC0ABAAF1DCD}" srcOrd="5" destOrd="0" parTransId="{49E90953-577A-47D1-92D5-710C15A3EB54}" sibTransId="{717CB643-3FAE-45C4-AA8C-372895D3A766}"/>
    <dgm:cxn modelId="{A7D046AE-62C8-41E8-9AE7-F0200253A24C}" srcId="{0218DAC4-2B12-4697-ACDB-9DDA47E504F4}" destId="{20649AAB-95C5-4242-AD02-769A56390FE1}" srcOrd="3" destOrd="0" parTransId="{762590B2-E37E-4FCD-AA4D-DB4DC8D85F49}" sibTransId="{F8766802-73DF-42DB-BEAF-06462BDACE12}"/>
    <dgm:cxn modelId="{C6C3D7B9-36AB-40D4-8F9C-09C10520C15C}" srcId="{0218DAC4-2B12-4697-ACDB-9DDA47E504F4}" destId="{E8CFFE12-1860-42EF-8A38-82FE3A73454C}" srcOrd="6" destOrd="0" parTransId="{A3DB3301-6F5B-4810-A2B0-21FF186262F4}" sibTransId="{75072CF5-12E4-46EE-A700-968AF8D010C3}"/>
    <dgm:cxn modelId="{66A834C3-FD23-4CA2-A0DF-9DDBAC0A398F}" srcId="{0218DAC4-2B12-4697-ACDB-9DDA47E504F4}" destId="{783D6697-25F5-4535-B360-8B58984C5FEF}" srcOrd="4" destOrd="0" parTransId="{3816AC8D-89D0-424C-A7AA-B984A15FE7B2}" sibTransId="{105128C3-FA5B-4BA2-8779-D73EE124F22B}"/>
    <dgm:cxn modelId="{F57AFDE5-B648-4498-86DE-6E0A7CAA92BA}" type="presOf" srcId="{2F0BBA65-EB1C-43D1-8CF5-BC0ABAAF1DCD}" destId="{440BDEAD-E424-41AE-9B75-4FD4870E2B3B}" srcOrd="0" destOrd="0" presId="urn:microsoft.com/office/officeart/2008/layout/LinedList"/>
    <dgm:cxn modelId="{651B25E7-47CD-465D-B13A-D687E282436C}" type="presOf" srcId="{E8CFFE12-1860-42EF-8A38-82FE3A73454C}" destId="{E2267BCB-3542-4B91-AE2F-6D6C45EEF843}" srcOrd="0" destOrd="0" presId="urn:microsoft.com/office/officeart/2008/layout/LinedList"/>
    <dgm:cxn modelId="{71D30BC2-73E0-409F-850C-2FAD6E10781A}" type="presParOf" srcId="{981295A0-56B8-431F-8846-9FE750B01A52}" destId="{A79979CB-8417-4551-933D-BECCF94EB69B}" srcOrd="0" destOrd="0" presId="urn:microsoft.com/office/officeart/2008/layout/LinedList"/>
    <dgm:cxn modelId="{233C7AB4-7127-4CC3-812F-DBD138B5306E}" type="presParOf" srcId="{981295A0-56B8-431F-8846-9FE750B01A52}" destId="{F90E83AE-8B7C-4D42-AAEE-056E384B3100}" srcOrd="1" destOrd="0" presId="urn:microsoft.com/office/officeart/2008/layout/LinedList"/>
    <dgm:cxn modelId="{1AD73DCB-E2B4-43CE-80D4-089413F65C87}" type="presParOf" srcId="{F90E83AE-8B7C-4D42-AAEE-056E384B3100}" destId="{6FA3E788-E645-44F4-AB66-A30C991CC205}" srcOrd="0" destOrd="0" presId="urn:microsoft.com/office/officeart/2008/layout/LinedList"/>
    <dgm:cxn modelId="{06065FBA-F920-4B7A-827F-88832926F7EC}" type="presParOf" srcId="{F90E83AE-8B7C-4D42-AAEE-056E384B3100}" destId="{18EF3289-F9CF-4F1C-A86C-9B350F23B528}" srcOrd="1" destOrd="0" presId="urn:microsoft.com/office/officeart/2008/layout/LinedList"/>
    <dgm:cxn modelId="{0455D22F-0F98-4502-8042-1C9E2097B2DF}" type="presParOf" srcId="{981295A0-56B8-431F-8846-9FE750B01A52}" destId="{28495F45-B4C6-4F72-8E30-75F54477AA0F}" srcOrd="2" destOrd="0" presId="urn:microsoft.com/office/officeart/2008/layout/LinedList"/>
    <dgm:cxn modelId="{7B1E76E0-F688-47BA-AF1E-693C25F4E632}" type="presParOf" srcId="{981295A0-56B8-431F-8846-9FE750B01A52}" destId="{7D7FDA69-C5B7-409A-B0D9-5A118A7C9CDF}" srcOrd="3" destOrd="0" presId="urn:microsoft.com/office/officeart/2008/layout/LinedList"/>
    <dgm:cxn modelId="{858A121F-84B0-487F-B2E9-D46299888CBA}" type="presParOf" srcId="{7D7FDA69-C5B7-409A-B0D9-5A118A7C9CDF}" destId="{759E94D8-8F22-4F82-9155-0B268D90CBDC}" srcOrd="0" destOrd="0" presId="urn:microsoft.com/office/officeart/2008/layout/LinedList"/>
    <dgm:cxn modelId="{5606593E-655D-42D1-AA6A-A6BC6F360496}" type="presParOf" srcId="{7D7FDA69-C5B7-409A-B0D9-5A118A7C9CDF}" destId="{96EFF74B-7FFF-45D7-9858-CBDA81EC38C7}" srcOrd="1" destOrd="0" presId="urn:microsoft.com/office/officeart/2008/layout/LinedList"/>
    <dgm:cxn modelId="{F7875DB1-A40D-41C9-A820-2ECC011C9367}" type="presParOf" srcId="{981295A0-56B8-431F-8846-9FE750B01A52}" destId="{5F55718A-6D1A-4D0D-84B9-333FA3D91397}" srcOrd="4" destOrd="0" presId="urn:microsoft.com/office/officeart/2008/layout/LinedList"/>
    <dgm:cxn modelId="{EFE5FA84-7315-4B37-9A1F-2EBEDA6FF78E}" type="presParOf" srcId="{981295A0-56B8-431F-8846-9FE750B01A52}" destId="{DBF8A491-CEF3-4523-84F5-7CA901BD2D49}" srcOrd="5" destOrd="0" presId="urn:microsoft.com/office/officeart/2008/layout/LinedList"/>
    <dgm:cxn modelId="{BEB40E4F-8A5F-4F09-B68C-0E3CE95DF414}" type="presParOf" srcId="{DBF8A491-CEF3-4523-84F5-7CA901BD2D49}" destId="{3A759712-0327-4276-B818-A3F2B3E6FBB3}" srcOrd="0" destOrd="0" presId="urn:microsoft.com/office/officeart/2008/layout/LinedList"/>
    <dgm:cxn modelId="{48C30323-FEA8-4B79-901F-EB54D5386954}" type="presParOf" srcId="{DBF8A491-CEF3-4523-84F5-7CA901BD2D49}" destId="{F0FAEB47-027F-4B28-AFB9-99F2FD20AF54}" srcOrd="1" destOrd="0" presId="urn:microsoft.com/office/officeart/2008/layout/LinedList"/>
    <dgm:cxn modelId="{3C7EC0E4-CF0A-44D2-B683-6C602B058479}" type="presParOf" srcId="{981295A0-56B8-431F-8846-9FE750B01A52}" destId="{8FA7B135-2251-4EC9-B007-2E47605926DA}" srcOrd="6" destOrd="0" presId="urn:microsoft.com/office/officeart/2008/layout/LinedList"/>
    <dgm:cxn modelId="{546B4663-E745-4108-9EAB-96616C21F2B2}" type="presParOf" srcId="{981295A0-56B8-431F-8846-9FE750B01A52}" destId="{860BCDE0-9F3A-4BD3-8776-1468B18FA845}" srcOrd="7" destOrd="0" presId="urn:microsoft.com/office/officeart/2008/layout/LinedList"/>
    <dgm:cxn modelId="{14986C90-CB79-463F-8789-6B9B7EDBF717}" type="presParOf" srcId="{860BCDE0-9F3A-4BD3-8776-1468B18FA845}" destId="{300B90A1-7A1A-4444-8A6B-67B5798DA248}" srcOrd="0" destOrd="0" presId="urn:microsoft.com/office/officeart/2008/layout/LinedList"/>
    <dgm:cxn modelId="{3A04EC79-C5EE-4086-BB12-F7667706A36D}" type="presParOf" srcId="{860BCDE0-9F3A-4BD3-8776-1468B18FA845}" destId="{A05037B9-86D3-44D3-A517-20F3C5A748BB}" srcOrd="1" destOrd="0" presId="urn:microsoft.com/office/officeart/2008/layout/LinedList"/>
    <dgm:cxn modelId="{25891A59-B013-4781-A3F3-A8B5658AE9F3}" type="presParOf" srcId="{981295A0-56B8-431F-8846-9FE750B01A52}" destId="{2B50BF8D-EA67-4F47-B213-7E4069129A20}" srcOrd="8" destOrd="0" presId="urn:microsoft.com/office/officeart/2008/layout/LinedList"/>
    <dgm:cxn modelId="{8921DAFD-D70C-4C3F-A72F-9386DDFE9CAF}" type="presParOf" srcId="{981295A0-56B8-431F-8846-9FE750B01A52}" destId="{4FD2D3FA-E233-4CD4-9685-ABF490A47474}" srcOrd="9" destOrd="0" presId="urn:microsoft.com/office/officeart/2008/layout/LinedList"/>
    <dgm:cxn modelId="{5A225CD7-21E1-48A2-8183-E0E5F850E5B8}" type="presParOf" srcId="{4FD2D3FA-E233-4CD4-9685-ABF490A47474}" destId="{B6798AEB-DCC0-4086-9A51-96F7B100C0F1}" srcOrd="0" destOrd="0" presId="urn:microsoft.com/office/officeart/2008/layout/LinedList"/>
    <dgm:cxn modelId="{259D9786-D814-4851-AD2B-45C77A36BE4B}" type="presParOf" srcId="{4FD2D3FA-E233-4CD4-9685-ABF490A47474}" destId="{84BDFD34-64C9-4F5C-9057-2DB651F5C431}" srcOrd="1" destOrd="0" presId="urn:microsoft.com/office/officeart/2008/layout/LinedList"/>
    <dgm:cxn modelId="{6B9916C9-17EA-4E37-ABEA-DA4BA312248F}" type="presParOf" srcId="{981295A0-56B8-431F-8846-9FE750B01A52}" destId="{E5334AE5-1526-43E7-B59A-69680511BEE5}" srcOrd="10" destOrd="0" presId="urn:microsoft.com/office/officeart/2008/layout/LinedList"/>
    <dgm:cxn modelId="{F62A71ED-6F61-42C5-B57A-85475FD8746F}" type="presParOf" srcId="{981295A0-56B8-431F-8846-9FE750B01A52}" destId="{5AD7496A-DC22-4FF4-B782-15DCB84C1609}" srcOrd="11" destOrd="0" presId="urn:microsoft.com/office/officeart/2008/layout/LinedList"/>
    <dgm:cxn modelId="{7BBF146F-1CB3-458C-86A3-1A1EC2CC37CC}" type="presParOf" srcId="{5AD7496A-DC22-4FF4-B782-15DCB84C1609}" destId="{440BDEAD-E424-41AE-9B75-4FD4870E2B3B}" srcOrd="0" destOrd="0" presId="urn:microsoft.com/office/officeart/2008/layout/LinedList"/>
    <dgm:cxn modelId="{B12B4635-7AF0-4C97-A847-F2530C2F80D5}" type="presParOf" srcId="{5AD7496A-DC22-4FF4-B782-15DCB84C1609}" destId="{E319C259-92ED-46BC-BCD1-8475C139EEBB}" srcOrd="1" destOrd="0" presId="urn:microsoft.com/office/officeart/2008/layout/LinedList"/>
    <dgm:cxn modelId="{3902C623-B3FA-4536-818A-5A74FE153795}" type="presParOf" srcId="{981295A0-56B8-431F-8846-9FE750B01A52}" destId="{1472465A-70B8-4475-BA43-8AD2EB4F1A70}" srcOrd="12" destOrd="0" presId="urn:microsoft.com/office/officeart/2008/layout/LinedList"/>
    <dgm:cxn modelId="{72EA5B96-D005-4905-A53B-4FCCF47914C2}" type="presParOf" srcId="{981295A0-56B8-431F-8846-9FE750B01A52}" destId="{DEFD7B43-0CC9-4BDC-9230-4631FF3BD616}" srcOrd="13" destOrd="0" presId="urn:microsoft.com/office/officeart/2008/layout/LinedList"/>
    <dgm:cxn modelId="{1609354C-CDD0-47E1-A597-494A0B2E597F}" type="presParOf" srcId="{DEFD7B43-0CC9-4BDC-9230-4631FF3BD616}" destId="{E2267BCB-3542-4B91-AE2F-6D6C45EEF843}" srcOrd="0" destOrd="0" presId="urn:microsoft.com/office/officeart/2008/layout/LinedList"/>
    <dgm:cxn modelId="{4876F58F-301B-459E-94CC-D1BA843B797D}" type="presParOf" srcId="{DEFD7B43-0CC9-4BDC-9230-4631FF3BD616}" destId="{BD5494F1-42CD-41AF-8994-143ACCAEA3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F3B92C-FC17-4A96-8CD5-B301DD3628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983D707-6C8B-43ED-9784-F28A439D6AB5}">
      <dgm:prSet custT="1"/>
      <dgm:spPr/>
      <dgm:t>
        <a:bodyPr/>
        <a:lstStyle/>
        <a:p>
          <a:r>
            <a:rPr lang="en-US" sz="1600" dirty="0" err="1">
              <a:solidFill>
                <a:schemeClr val="tx1"/>
              </a:solidFill>
            </a:rPr>
            <a:t>Išsami</a:t>
          </a:r>
          <a:r>
            <a:rPr lang="en-US" sz="1600" dirty="0">
              <a:solidFill>
                <a:schemeClr val="tx1"/>
              </a:solidFill>
            </a:rPr>
            <a:t> </a:t>
          </a:r>
          <a:r>
            <a:rPr lang="en-US" sz="1600" dirty="0" err="1">
              <a:solidFill>
                <a:schemeClr val="tx1"/>
              </a:solidFill>
            </a:rPr>
            <a:t>informacija</a:t>
          </a:r>
          <a:r>
            <a:rPr lang="en-US" sz="1600" dirty="0">
              <a:solidFill>
                <a:schemeClr val="tx1"/>
              </a:solidFill>
            </a:rPr>
            <a:t>: </a:t>
          </a:r>
          <a:r>
            <a:rPr lang="en-US" sz="1600" dirty="0" err="1">
              <a:solidFill>
                <a:schemeClr val="tx1"/>
              </a:solidFill>
            </a:rPr>
            <a:t>rodoma</a:t>
          </a:r>
          <a:r>
            <a:rPr lang="en-US" sz="1600" dirty="0">
              <a:solidFill>
                <a:schemeClr val="tx1"/>
              </a:solidFill>
            </a:rPr>
            <a:t> </a:t>
          </a:r>
          <a:r>
            <a:rPr lang="en-US" sz="1600" dirty="0" err="1">
              <a:solidFill>
                <a:schemeClr val="tx1"/>
              </a:solidFill>
            </a:rPr>
            <a:t>išsami</a:t>
          </a:r>
          <a:r>
            <a:rPr lang="en-US" sz="1600" dirty="0">
              <a:solidFill>
                <a:schemeClr val="tx1"/>
              </a:solidFill>
            </a:rPr>
            <a:t> </a:t>
          </a:r>
          <a:r>
            <a:rPr lang="en-US" sz="1600" dirty="0" err="1">
              <a:solidFill>
                <a:schemeClr val="tx1"/>
              </a:solidFill>
            </a:rPr>
            <a:t>dokumento</a:t>
          </a:r>
          <a:r>
            <a:rPr lang="en-US" sz="1600" dirty="0">
              <a:solidFill>
                <a:schemeClr val="tx1"/>
              </a:solidFill>
            </a:rPr>
            <a:t> </a:t>
          </a:r>
          <a:r>
            <a:rPr lang="en-US" sz="1600" dirty="0" err="1">
              <a:solidFill>
                <a:schemeClr val="tx1"/>
              </a:solidFill>
            </a:rPr>
            <a:t>informacija</a:t>
          </a:r>
          <a:r>
            <a:rPr lang="en-US" sz="1600" dirty="0">
              <a:solidFill>
                <a:schemeClr val="tx1"/>
              </a:solidFill>
            </a:rPr>
            <a:t> </a:t>
          </a:r>
          <a:r>
            <a:rPr lang="en-US" sz="1600" dirty="0" err="1">
              <a:solidFill>
                <a:schemeClr val="tx1"/>
              </a:solidFill>
            </a:rPr>
            <a:t>ir</a:t>
          </a:r>
          <a:r>
            <a:rPr lang="en-US" sz="1600" dirty="0">
              <a:solidFill>
                <a:schemeClr val="tx1"/>
              </a:solidFill>
            </a:rPr>
            <a:t> </a:t>
          </a:r>
          <a:r>
            <a:rPr lang="en-US" sz="1600" dirty="0" err="1">
              <a:solidFill>
                <a:schemeClr val="tx1"/>
              </a:solidFill>
            </a:rPr>
            <a:t>veikla</a:t>
          </a:r>
          <a:r>
            <a:rPr lang="en-US" sz="1600" dirty="0">
              <a:solidFill>
                <a:schemeClr val="tx1"/>
              </a:solidFill>
            </a:rPr>
            <a:t>, </a:t>
          </a:r>
          <a:r>
            <a:rPr lang="en-US" sz="1600" dirty="0" err="1">
              <a:solidFill>
                <a:schemeClr val="tx1"/>
              </a:solidFill>
            </a:rPr>
            <a:t>pvz</a:t>
          </a:r>
          <a:r>
            <a:rPr lang="en-US" sz="1600" dirty="0">
              <a:solidFill>
                <a:schemeClr val="tx1"/>
              </a:solidFill>
            </a:rPr>
            <a:t>., </a:t>
          </a:r>
          <a:r>
            <a:rPr lang="en-US" sz="1600" dirty="0" err="1">
              <a:solidFill>
                <a:schemeClr val="tx1"/>
              </a:solidFill>
            </a:rPr>
            <a:t>kada</a:t>
          </a:r>
          <a:r>
            <a:rPr lang="en-US" sz="1600" dirty="0">
              <a:solidFill>
                <a:schemeClr val="tx1"/>
              </a:solidFill>
            </a:rPr>
            <a:t> </a:t>
          </a:r>
          <a:r>
            <a:rPr lang="en-US" sz="1600" dirty="0" err="1">
              <a:solidFill>
                <a:schemeClr val="tx1"/>
              </a:solidFill>
            </a:rPr>
            <a:t>jis</a:t>
          </a:r>
          <a:r>
            <a:rPr lang="en-US" sz="1600" dirty="0">
              <a:solidFill>
                <a:schemeClr val="tx1"/>
              </a:solidFill>
            </a:rPr>
            <a:t> </a:t>
          </a:r>
          <a:r>
            <a:rPr lang="en-US" sz="1600" dirty="0" err="1">
              <a:solidFill>
                <a:schemeClr val="tx1"/>
              </a:solidFill>
            </a:rPr>
            <a:t>buvo</a:t>
          </a:r>
          <a:r>
            <a:rPr lang="en-US" sz="1600" dirty="0">
              <a:solidFill>
                <a:schemeClr val="tx1"/>
              </a:solidFill>
            </a:rPr>
            <a:t> </a:t>
          </a:r>
          <a:r>
            <a:rPr lang="en-US" sz="1600" dirty="0" err="1">
              <a:solidFill>
                <a:schemeClr val="tx1"/>
              </a:solidFill>
            </a:rPr>
            <a:t>sukurtas</a:t>
          </a:r>
          <a:r>
            <a:rPr lang="en-US" sz="1600" dirty="0">
              <a:solidFill>
                <a:schemeClr val="tx1"/>
              </a:solidFill>
            </a:rPr>
            <a:t>, </a:t>
          </a:r>
          <a:r>
            <a:rPr lang="en-US" sz="1600" dirty="0" err="1">
              <a:solidFill>
                <a:schemeClr val="tx1"/>
              </a:solidFill>
            </a:rPr>
            <a:t>paskutinį</a:t>
          </a:r>
          <a:r>
            <a:rPr lang="en-US" sz="1600" dirty="0">
              <a:solidFill>
                <a:schemeClr val="tx1"/>
              </a:solidFill>
            </a:rPr>
            <a:t> </a:t>
          </a:r>
          <a:r>
            <a:rPr lang="en-US" sz="1600" dirty="0" err="1">
              <a:solidFill>
                <a:schemeClr val="tx1"/>
              </a:solidFill>
            </a:rPr>
            <a:t>kartą</a:t>
          </a:r>
          <a:r>
            <a:rPr lang="en-US" sz="1600" dirty="0">
              <a:solidFill>
                <a:schemeClr val="tx1"/>
              </a:solidFill>
            </a:rPr>
            <a:t> </a:t>
          </a:r>
          <a:r>
            <a:rPr lang="en-US" sz="1600" dirty="0" err="1">
              <a:solidFill>
                <a:schemeClr val="tx1"/>
              </a:solidFill>
            </a:rPr>
            <a:t>modifikuotas</a:t>
          </a:r>
          <a:r>
            <a:rPr lang="en-US" sz="1600" dirty="0">
              <a:solidFill>
                <a:schemeClr val="tx1"/>
              </a:solidFill>
            </a:rPr>
            <a:t> </a:t>
          </a:r>
          <a:r>
            <a:rPr lang="en-US" sz="1600" dirty="0" err="1">
              <a:solidFill>
                <a:schemeClr val="tx1"/>
              </a:solidFill>
            </a:rPr>
            <a:t>ir</a:t>
          </a:r>
          <a:r>
            <a:rPr lang="en-US" sz="1600" dirty="0">
              <a:solidFill>
                <a:schemeClr val="tx1"/>
              </a:solidFill>
            </a:rPr>
            <a:t> kas </a:t>
          </a:r>
          <a:r>
            <a:rPr lang="en-US" sz="1600" dirty="0" err="1">
              <a:solidFill>
                <a:schemeClr val="tx1"/>
              </a:solidFill>
            </a:rPr>
            <a:t>jį</a:t>
          </a:r>
          <a:r>
            <a:rPr lang="en-US" sz="1600" dirty="0">
              <a:solidFill>
                <a:schemeClr val="tx1"/>
              </a:solidFill>
            </a:rPr>
            <a:t> </a:t>
          </a:r>
          <a:r>
            <a:rPr lang="en-US" sz="1600" dirty="0" err="1">
              <a:solidFill>
                <a:schemeClr val="tx1"/>
              </a:solidFill>
            </a:rPr>
            <a:t>atliko</a:t>
          </a:r>
          <a:endParaRPr lang="en-US" sz="1600" dirty="0">
            <a:solidFill>
              <a:schemeClr val="tx1"/>
            </a:solidFill>
          </a:endParaRPr>
        </a:p>
      </dgm:t>
    </dgm:pt>
    <dgm:pt modelId="{7A23BE06-CF73-45EC-A88A-081FC18AD9D0}" type="parTrans" cxnId="{06C28E63-696C-4F60-8E8F-FB8625CE1587}">
      <dgm:prSet/>
      <dgm:spPr/>
      <dgm:t>
        <a:bodyPr/>
        <a:lstStyle/>
        <a:p>
          <a:endParaRPr lang="en-US" sz="2400">
            <a:solidFill>
              <a:schemeClr val="tx1"/>
            </a:solidFill>
          </a:endParaRPr>
        </a:p>
      </dgm:t>
    </dgm:pt>
    <dgm:pt modelId="{831BA5C9-39EB-4531-A031-1C113514F4F1}" type="sibTrans" cxnId="{06C28E63-696C-4F60-8E8F-FB8625CE1587}">
      <dgm:prSet/>
      <dgm:spPr/>
      <dgm:t>
        <a:bodyPr/>
        <a:lstStyle/>
        <a:p>
          <a:endParaRPr lang="en-US" sz="2400">
            <a:solidFill>
              <a:schemeClr val="tx1"/>
            </a:solidFill>
          </a:endParaRPr>
        </a:p>
      </dgm:t>
    </dgm:pt>
    <dgm:pt modelId="{C00D72DF-D64E-472C-8D25-167C832987E0}">
      <dgm:prSet custT="1"/>
      <dgm:spPr/>
      <dgm:t>
        <a:bodyPr/>
        <a:lstStyle/>
        <a:p>
          <a:r>
            <a:rPr lang="en-US" sz="1600" dirty="0">
              <a:solidFill>
                <a:schemeClr val="tx1"/>
              </a:solidFill>
            </a:rPr>
            <a:t>Kalba: ši parinktis gali atverti submeniu, kuriame galite pasirinkti dokumento kalbos nustatymus</a:t>
          </a:r>
          <a:endParaRPr lang="en-NL" sz="1600" dirty="0">
            <a:solidFill>
              <a:schemeClr val="tx1"/>
            </a:solidFill>
          </a:endParaRPr>
        </a:p>
      </dgm:t>
    </dgm:pt>
    <dgm:pt modelId="{0B740B63-4DF6-4CE6-B959-3CA32509772B}" type="parTrans" cxnId="{0A369F08-CB40-4688-B238-3A5CCEF8A774}">
      <dgm:prSet/>
      <dgm:spPr/>
      <dgm:t>
        <a:bodyPr/>
        <a:lstStyle/>
        <a:p>
          <a:endParaRPr lang="en-NL"/>
        </a:p>
      </dgm:t>
    </dgm:pt>
    <dgm:pt modelId="{0DEC069A-706A-4BF6-B065-046A24376D8D}" type="sibTrans" cxnId="{0A369F08-CB40-4688-B238-3A5CCEF8A774}">
      <dgm:prSet/>
      <dgm:spPr/>
      <dgm:t>
        <a:bodyPr/>
        <a:lstStyle/>
        <a:p>
          <a:endParaRPr lang="en-NL"/>
        </a:p>
      </dgm:t>
    </dgm:pt>
    <dgm:pt modelId="{D269D735-9DF3-4358-95A2-872314622334}">
      <dgm:prSet custT="1"/>
      <dgm:spPr/>
      <dgm:t>
        <a:bodyPr/>
        <a:lstStyle/>
        <a:p>
          <a:r>
            <a:rPr lang="en-US" sz="1600" dirty="0">
              <a:solidFill>
                <a:schemeClr val="tx1"/>
              </a:solidFill>
            </a:rPr>
            <a:t>Puslapio sąranka: pateikia parametrus, leidžiančius reguliuoti dokumento puslapio dydį, paraštes ir orientaciją</a:t>
          </a:r>
          <a:endParaRPr lang="en-NL" sz="1600" dirty="0">
            <a:solidFill>
              <a:schemeClr val="tx1"/>
            </a:solidFill>
          </a:endParaRPr>
        </a:p>
      </dgm:t>
    </dgm:pt>
    <dgm:pt modelId="{FDD292DC-11EC-4241-9E9C-B13813191FBF}" type="parTrans" cxnId="{7F2CD9DB-B986-4C79-9F03-615E919BACC4}">
      <dgm:prSet/>
      <dgm:spPr/>
      <dgm:t>
        <a:bodyPr/>
        <a:lstStyle/>
        <a:p>
          <a:endParaRPr lang="en-NL"/>
        </a:p>
      </dgm:t>
    </dgm:pt>
    <dgm:pt modelId="{43387D95-2E5E-4008-AE22-7EF25E54B4A9}" type="sibTrans" cxnId="{7F2CD9DB-B986-4C79-9F03-615E919BACC4}">
      <dgm:prSet/>
      <dgm:spPr/>
      <dgm:t>
        <a:bodyPr/>
        <a:lstStyle/>
        <a:p>
          <a:endParaRPr lang="en-NL"/>
        </a:p>
      </dgm:t>
    </dgm:pt>
    <dgm:pt modelId="{14A353FB-4525-4DA9-B5D3-1282F7DB445F}">
      <dgm:prSet custT="1"/>
      <dgm:spPr/>
      <dgm:t>
        <a:bodyPr/>
        <a:lstStyle/>
        <a:p>
          <a:r>
            <a:rPr lang="en-US" sz="1600" dirty="0">
              <a:solidFill>
                <a:schemeClr val="tx1"/>
              </a:solidFill>
            </a:rPr>
            <a:t>Spausdinti: atidaromas spausdinimo dialogo langas, skirtas spausdinti dokumentą, naudojant sparčiuosius klavišus Ctrl+P</a:t>
          </a:r>
          <a:endParaRPr lang="en-NL" sz="1600" dirty="0">
            <a:solidFill>
              <a:schemeClr val="tx1"/>
            </a:solidFill>
          </a:endParaRPr>
        </a:p>
      </dgm:t>
    </dgm:pt>
    <dgm:pt modelId="{5FFC41C1-9642-43E0-8D47-1CF69B21B137}" type="parTrans" cxnId="{36BF7762-62B1-4C4A-AA20-413DC0EB318C}">
      <dgm:prSet/>
      <dgm:spPr/>
      <dgm:t>
        <a:bodyPr/>
        <a:lstStyle/>
        <a:p>
          <a:endParaRPr lang="en-NL"/>
        </a:p>
      </dgm:t>
    </dgm:pt>
    <dgm:pt modelId="{05B5E132-610B-42DD-9EA1-FACFAEE96876}" type="sibTrans" cxnId="{36BF7762-62B1-4C4A-AA20-413DC0EB318C}">
      <dgm:prSet/>
      <dgm:spPr/>
      <dgm:t>
        <a:bodyPr/>
        <a:lstStyle/>
        <a:p>
          <a:endParaRPr lang="en-NL"/>
        </a:p>
      </dgm:t>
    </dgm:pt>
    <dgm:pt modelId="{D450F215-5A40-46BF-8486-3EDB93567042}">
      <dgm:prSet custT="1"/>
      <dgm:spPr/>
      <dgm:t>
        <a:bodyPr/>
        <a:lstStyle/>
        <a:p>
          <a:r>
            <a:rPr lang="lt-LT" sz="1600" dirty="0">
              <a:solidFill>
                <a:schemeClr val="tx1"/>
              </a:solidFill>
            </a:rPr>
            <a:t>„EDIT“ išskleidžiamasis meniu su redagavimo komandų sąrašu ir jas atitinkančiais sparčiaisiais klavišais</a:t>
          </a:r>
          <a:endParaRPr lang="en-NL" sz="1600" dirty="0">
            <a:solidFill>
              <a:schemeClr val="tx1"/>
            </a:solidFill>
          </a:endParaRPr>
        </a:p>
      </dgm:t>
    </dgm:pt>
    <dgm:pt modelId="{D0EB4661-868F-41B3-8DBB-A90BCB31D4F8}" type="parTrans" cxnId="{E25D8768-5D11-4D8A-B277-EA74870E228F}">
      <dgm:prSet/>
      <dgm:spPr/>
      <dgm:t>
        <a:bodyPr/>
        <a:lstStyle/>
        <a:p>
          <a:endParaRPr lang="en-NL"/>
        </a:p>
      </dgm:t>
    </dgm:pt>
    <dgm:pt modelId="{AC7A40DC-FF13-4D55-932A-C94B2D98AE8F}" type="sibTrans" cxnId="{E25D8768-5D11-4D8A-B277-EA74870E228F}">
      <dgm:prSet/>
      <dgm:spPr/>
      <dgm:t>
        <a:bodyPr/>
        <a:lstStyle/>
        <a:p>
          <a:endParaRPr lang="en-NL"/>
        </a:p>
      </dgm:t>
    </dgm:pt>
    <dgm:pt modelId="{9F87C6D0-C2B7-4C6F-BAFA-640A3EA83440}">
      <dgm:prSet custT="1"/>
      <dgm:spPr/>
      <dgm:t>
        <a:bodyPr/>
        <a:lstStyle/>
        <a:p>
          <a:r>
            <a:rPr lang="en-US" sz="1600" dirty="0">
              <a:solidFill>
                <a:schemeClr val="tx1"/>
              </a:solidFill>
            </a:rPr>
            <a:t>Anuliuoti: atšaukia paskutinį dokumente atliktą veiksmą</a:t>
          </a:r>
          <a:endParaRPr lang="en-NL" sz="1600" dirty="0">
            <a:solidFill>
              <a:schemeClr val="tx1"/>
            </a:solidFill>
          </a:endParaRPr>
        </a:p>
      </dgm:t>
    </dgm:pt>
    <dgm:pt modelId="{CCC810AC-323F-4F17-A465-1DCD9E7CAFAD}" type="parTrans" cxnId="{962AC42B-BD27-46CC-9D10-217DB8CFCECA}">
      <dgm:prSet/>
      <dgm:spPr/>
      <dgm:t>
        <a:bodyPr/>
        <a:lstStyle/>
        <a:p>
          <a:endParaRPr lang="en-NL"/>
        </a:p>
      </dgm:t>
    </dgm:pt>
    <dgm:pt modelId="{D01E8FAF-BE08-45D3-A629-AD4AE7DC5BD8}" type="sibTrans" cxnId="{962AC42B-BD27-46CC-9D10-217DB8CFCECA}">
      <dgm:prSet/>
      <dgm:spPr/>
      <dgm:t>
        <a:bodyPr/>
        <a:lstStyle/>
        <a:p>
          <a:endParaRPr lang="en-NL"/>
        </a:p>
      </dgm:t>
    </dgm:pt>
    <dgm:pt modelId="{9246666D-2695-47C5-8053-DA2A7E51A001}">
      <dgm:prSet custT="1"/>
      <dgm:spPr/>
      <dgm:t>
        <a:bodyPr/>
        <a:lstStyle/>
        <a:p>
          <a:r>
            <a:rPr lang="en-US" sz="1600" dirty="0">
              <a:solidFill>
                <a:schemeClr val="tx1"/>
              </a:solidFill>
            </a:rPr>
            <a:t>Perdaryti: pakartotinai pritaiko veiksmą, kuris ką tik buvo anuliuotas</a:t>
          </a:r>
          <a:endParaRPr lang="en-NL" sz="1600" dirty="0">
            <a:solidFill>
              <a:schemeClr val="tx1"/>
            </a:solidFill>
          </a:endParaRPr>
        </a:p>
      </dgm:t>
    </dgm:pt>
    <dgm:pt modelId="{D2653F88-516D-4ECB-B16B-0139EDD43CBC}" type="parTrans" cxnId="{1EDC1DBA-49C6-44F2-92F7-3B1CB2466797}">
      <dgm:prSet/>
      <dgm:spPr/>
      <dgm:t>
        <a:bodyPr/>
        <a:lstStyle/>
        <a:p>
          <a:endParaRPr lang="en-NL"/>
        </a:p>
      </dgm:t>
    </dgm:pt>
    <dgm:pt modelId="{F198DE24-3070-4A11-9B4F-F61CD986CEEC}" type="sibTrans" cxnId="{1EDC1DBA-49C6-44F2-92F7-3B1CB2466797}">
      <dgm:prSet/>
      <dgm:spPr/>
      <dgm:t>
        <a:bodyPr/>
        <a:lstStyle/>
        <a:p>
          <a:endParaRPr lang="en-NL"/>
        </a:p>
      </dgm:t>
    </dgm:pt>
    <dgm:pt modelId="{F5412C3C-4A6B-4B0F-8AA1-B230837FD251}">
      <dgm:prSet custT="1"/>
      <dgm:spPr/>
      <dgm:t>
        <a:bodyPr/>
        <a:lstStyle/>
        <a:p>
          <a:r>
            <a:rPr lang="lt-LT" sz="1600" dirty="0">
              <a:solidFill>
                <a:schemeClr val="tx1"/>
              </a:solidFill>
            </a:rPr>
            <a:t>Iškirpti: pašalina pasirinktą tekstą arba objektą iš dokumento ir įdeda jį į mainų sritį</a:t>
          </a:r>
          <a:endParaRPr lang="en-NL" sz="1600" dirty="0">
            <a:solidFill>
              <a:schemeClr val="tx1"/>
            </a:solidFill>
          </a:endParaRPr>
        </a:p>
      </dgm:t>
    </dgm:pt>
    <dgm:pt modelId="{E482133D-46B4-40DE-999E-C163BB378E78}" type="parTrans" cxnId="{6D890F11-01A7-4144-AC2B-0DBA9C9178AE}">
      <dgm:prSet/>
      <dgm:spPr/>
      <dgm:t>
        <a:bodyPr/>
        <a:lstStyle/>
        <a:p>
          <a:endParaRPr lang="en-NL"/>
        </a:p>
      </dgm:t>
    </dgm:pt>
    <dgm:pt modelId="{B15C7659-2057-469B-BA74-C5914178D873}" type="sibTrans" cxnId="{6D890F11-01A7-4144-AC2B-0DBA9C9178AE}">
      <dgm:prSet/>
      <dgm:spPr/>
      <dgm:t>
        <a:bodyPr/>
        <a:lstStyle/>
        <a:p>
          <a:endParaRPr lang="en-NL"/>
        </a:p>
      </dgm:t>
    </dgm:pt>
    <dgm:pt modelId="{755336D0-D2E8-4D9F-8FE5-B633078E29C7}">
      <dgm:prSet custT="1"/>
      <dgm:spPr/>
      <dgm:t>
        <a:bodyPr/>
        <a:lstStyle/>
        <a:p>
          <a:r>
            <a:rPr lang="lt-LT" sz="1600" dirty="0">
              <a:solidFill>
                <a:schemeClr val="tx1"/>
              </a:solidFill>
            </a:rPr>
            <a:t>Kopijuoti: nukopijuoja pasirinktą tekstą arba objektą į mainų sritį</a:t>
          </a:r>
          <a:endParaRPr lang="en-NL" sz="1600" dirty="0">
            <a:solidFill>
              <a:schemeClr val="tx1"/>
            </a:solidFill>
          </a:endParaRPr>
        </a:p>
      </dgm:t>
    </dgm:pt>
    <dgm:pt modelId="{6E5CDC5F-A09F-4E03-97BE-34333216C99E}" type="parTrans" cxnId="{53E88CDD-26AD-4C77-BEA3-EB14646F11CE}">
      <dgm:prSet/>
      <dgm:spPr/>
      <dgm:t>
        <a:bodyPr/>
        <a:lstStyle/>
        <a:p>
          <a:endParaRPr lang="en-NL"/>
        </a:p>
      </dgm:t>
    </dgm:pt>
    <dgm:pt modelId="{E80AD4E5-14A1-4906-B947-3804DC033578}" type="sibTrans" cxnId="{53E88CDD-26AD-4C77-BEA3-EB14646F11CE}">
      <dgm:prSet/>
      <dgm:spPr/>
      <dgm:t>
        <a:bodyPr/>
        <a:lstStyle/>
        <a:p>
          <a:endParaRPr lang="en-NL"/>
        </a:p>
      </dgm:t>
    </dgm:pt>
    <dgm:pt modelId="{C0B40B29-50C6-42B2-8344-C93715FD5522}" type="pres">
      <dgm:prSet presAssocID="{5DF3B92C-FC17-4A96-8CD5-B301DD362885}" presName="linear" presStyleCnt="0">
        <dgm:presLayoutVars>
          <dgm:animLvl val="lvl"/>
          <dgm:resizeHandles val="exact"/>
        </dgm:presLayoutVars>
      </dgm:prSet>
      <dgm:spPr/>
    </dgm:pt>
    <dgm:pt modelId="{F2109841-538B-4A1B-8426-01368410A80A}" type="pres">
      <dgm:prSet presAssocID="{0983D707-6C8B-43ED-9784-F28A439D6AB5}" presName="parentText" presStyleLbl="node1" presStyleIdx="0" presStyleCnt="9">
        <dgm:presLayoutVars>
          <dgm:chMax val="0"/>
          <dgm:bulletEnabled val="1"/>
        </dgm:presLayoutVars>
      </dgm:prSet>
      <dgm:spPr/>
    </dgm:pt>
    <dgm:pt modelId="{E25FB4F8-C40B-4ADE-AC7F-279EBF2B2DF8}" type="pres">
      <dgm:prSet presAssocID="{831BA5C9-39EB-4531-A031-1C113514F4F1}" presName="spacer" presStyleCnt="0"/>
      <dgm:spPr/>
    </dgm:pt>
    <dgm:pt modelId="{BF52FCF7-4C64-44EA-AFF1-06D353C89135}" type="pres">
      <dgm:prSet presAssocID="{C00D72DF-D64E-472C-8D25-167C832987E0}" presName="parentText" presStyleLbl="node1" presStyleIdx="1" presStyleCnt="9">
        <dgm:presLayoutVars>
          <dgm:chMax val="0"/>
          <dgm:bulletEnabled val="1"/>
        </dgm:presLayoutVars>
      </dgm:prSet>
      <dgm:spPr/>
    </dgm:pt>
    <dgm:pt modelId="{C19F06EE-5D38-430E-B141-F08DF6724732}" type="pres">
      <dgm:prSet presAssocID="{0DEC069A-706A-4BF6-B065-046A24376D8D}" presName="spacer" presStyleCnt="0"/>
      <dgm:spPr/>
    </dgm:pt>
    <dgm:pt modelId="{E0E78557-104A-4868-8CF8-1FE7EF55C51E}" type="pres">
      <dgm:prSet presAssocID="{D269D735-9DF3-4358-95A2-872314622334}" presName="parentText" presStyleLbl="node1" presStyleIdx="2" presStyleCnt="9">
        <dgm:presLayoutVars>
          <dgm:chMax val="0"/>
          <dgm:bulletEnabled val="1"/>
        </dgm:presLayoutVars>
      </dgm:prSet>
      <dgm:spPr/>
    </dgm:pt>
    <dgm:pt modelId="{567FE7DA-1B33-470B-BD17-9EED35C3E4E9}" type="pres">
      <dgm:prSet presAssocID="{43387D95-2E5E-4008-AE22-7EF25E54B4A9}" presName="spacer" presStyleCnt="0"/>
      <dgm:spPr/>
    </dgm:pt>
    <dgm:pt modelId="{E9DEA71A-D089-4D78-B8BB-181A870FD4A5}" type="pres">
      <dgm:prSet presAssocID="{14A353FB-4525-4DA9-B5D3-1282F7DB445F}" presName="parentText" presStyleLbl="node1" presStyleIdx="3" presStyleCnt="9">
        <dgm:presLayoutVars>
          <dgm:chMax val="0"/>
          <dgm:bulletEnabled val="1"/>
        </dgm:presLayoutVars>
      </dgm:prSet>
      <dgm:spPr/>
    </dgm:pt>
    <dgm:pt modelId="{6E0BD1F2-30B5-4F0A-BCE0-CE2EC09FBE62}" type="pres">
      <dgm:prSet presAssocID="{05B5E132-610B-42DD-9EA1-FACFAEE96876}" presName="spacer" presStyleCnt="0"/>
      <dgm:spPr/>
    </dgm:pt>
    <dgm:pt modelId="{2EDEBEB3-2A96-48B3-AEFF-B89C1F1DAB41}" type="pres">
      <dgm:prSet presAssocID="{D450F215-5A40-46BF-8486-3EDB93567042}" presName="parentText" presStyleLbl="node1" presStyleIdx="4" presStyleCnt="9">
        <dgm:presLayoutVars>
          <dgm:chMax val="0"/>
          <dgm:bulletEnabled val="1"/>
        </dgm:presLayoutVars>
      </dgm:prSet>
      <dgm:spPr/>
    </dgm:pt>
    <dgm:pt modelId="{DD7AF024-6291-4801-81A5-81D197F87DF3}" type="pres">
      <dgm:prSet presAssocID="{AC7A40DC-FF13-4D55-932A-C94B2D98AE8F}" presName="spacer" presStyleCnt="0"/>
      <dgm:spPr/>
    </dgm:pt>
    <dgm:pt modelId="{D48501CA-7EAB-41C5-9BBE-CBA869663C3A}" type="pres">
      <dgm:prSet presAssocID="{9F87C6D0-C2B7-4C6F-BAFA-640A3EA83440}" presName="parentText" presStyleLbl="node1" presStyleIdx="5" presStyleCnt="9">
        <dgm:presLayoutVars>
          <dgm:chMax val="0"/>
          <dgm:bulletEnabled val="1"/>
        </dgm:presLayoutVars>
      </dgm:prSet>
      <dgm:spPr/>
    </dgm:pt>
    <dgm:pt modelId="{284068D7-3C3A-4858-8033-9BF7CA20F62E}" type="pres">
      <dgm:prSet presAssocID="{D01E8FAF-BE08-45D3-A629-AD4AE7DC5BD8}" presName="spacer" presStyleCnt="0"/>
      <dgm:spPr/>
    </dgm:pt>
    <dgm:pt modelId="{ECEFFC16-2585-4ED6-BB55-1313EBDC1791}" type="pres">
      <dgm:prSet presAssocID="{9246666D-2695-47C5-8053-DA2A7E51A001}" presName="parentText" presStyleLbl="node1" presStyleIdx="6" presStyleCnt="9">
        <dgm:presLayoutVars>
          <dgm:chMax val="0"/>
          <dgm:bulletEnabled val="1"/>
        </dgm:presLayoutVars>
      </dgm:prSet>
      <dgm:spPr/>
    </dgm:pt>
    <dgm:pt modelId="{DF815903-E4B2-4290-A231-4F33F4A54B24}" type="pres">
      <dgm:prSet presAssocID="{F198DE24-3070-4A11-9B4F-F61CD986CEEC}" presName="spacer" presStyleCnt="0"/>
      <dgm:spPr/>
    </dgm:pt>
    <dgm:pt modelId="{0C9FD72D-0568-4BC1-A587-AC24C87F2183}" type="pres">
      <dgm:prSet presAssocID="{F5412C3C-4A6B-4B0F-8AA1-B230837FD251}" presName="parentText" presStyleLbl="node1" presStyleIdx="7" presStyleCnt="9">
        <dgm:presLayoutVars>
          <dgm:chMax val="0"/>
          <dgm:bulletEnabled val="1"/>
        </dgm:presLayoutVars>
      </dgm:prSet>
      <dgm:spPr/>
    </dgm:pt>
    <dgm:pt modelId="{F8CAAA23-4132-449F-B442-F6438203A214}" type="pres">
      <dgm:prSet presAssocID="{B15C7659-2057-469B-BA74-C5914178D873}" presName="spacer" presStyleCnt="0"/>
      <dgm:spPr/>
    </dgm:pt>
    <dgm:pt modelId="{3B7AD4A4-E9EB-4C57-AEE8-12E972E61DCC}" type="pres">
      <dgm:prSet presAssocID="{755336D0-D2E8-4D9F-8FE5-B633078E29C7}" presName="parentText" presStyleLbl="node1" presStyleIdx="8" presStyleCnt="9">
        <dgm:presLayoutVars>
          <dgm:chMax val="0"/>
          <dgm:bulletEnabled val="1"/>
        </dgm:presLayoutVars>
      </dgm:prSet>
      <dgm:spPr/>
    </dgm:pt>
  </dgm:ptLst>
  <dgm:cxnLst>
    <dgm:cxn modelId="{DB202405-8A78-456E-86A8-26260806AB7E}" type="presOf" srcId="{F5412C3C-4A6B-4B0F-8AA1-B230837FD251}" destId="{0C9FD72D-0568-4BC1-A587-AC24C87F2183}" srcOrd="0" destOrd="0" presId="urn:microsoft.com/office/officeart/2005/8/layout/vList2"/>
    <dgm:cxn modelId="{0A369F08-CB40-4688-B238-3A5CCEF8A774}" srcId="{5DF3B92C-FC17-4A96-8CD5-B301DD362885}" destId="{C00D72DF-D64E-472C-8D25-167C832987E0}" srcOrd="1" destOrd="0" parTransId="{0B740B63-4DF6-4CE6-B959-3CA32509772B}" sibTransId="{0DEC069A-706A-4BF6-B065-046A24376D8D}"/>
    <dgm:cxn modelId="{67A5D709-597A-47E8-8D6F-DF887A06A110}" type="presOf" srcId="{5DF3B92C-FC17-4A96-8CD5-B301DD362885}" destId="{C0B40B29-50C6-42B2-8344-C93715FD5522}" srcOrd="0" destOrd="0" presId="urn:microsoft.com/office/officeart/2005/8/layout/vList2"/>
    <dgm:cxn modelId="{6D890F11-01A7-4144-AC2B-0DBA9C9178AE}" srcId="{5DF3B92C-FC17-4A96-8CD5-B301DD362885}" destId="{F5412C3C-4A6B-4B0F-8AA1-B230837FD251}" srcOrd="7" destOrd="0" parTransId="{E482133D-46B4-40DE-999E-C163BB378E78}" sibTransId="{B15C7659-2057-469B-BA74-C5914178D873}"/>
    <dgm:cxn modelId="{962AC42B-BD27-46CC-9D10-217DB8CFCECA}" srcId="{5DF3B92C-FC17-4A96-8CD5-B301DD362885}" destId="{9F87C6D0-C2B7-4C6F-BAFA-640A3EA83440}" srcOrd="5" destOrd="0" parTransId="{CCC810AC-323F-4F17-A465-1DCD9E7CAFAD}" sibTransId="{D01E8FAF-BE08-45D3-A629-AD4AE7DC5BD8}"/>
    <dgm:cxn modelId="{36BF7762-62B1-4C4A-AA20-413DC0EB318C}" srcId="{5DF3B92C-FC17-4A96-8CD5-B301DD362885}" destId="{14A353FB-4525-4DA9-B5D3-1282F7DB445F}" srcOrd="3" destOrd="0" parTransId="{5FFC41C1-9642-43E0-8D47-1CF69B21B137}" sibTransId="{05B5E132-610B-42DD-9EA1-FACFAEE96876}"/>
    <dgm:cxn modelId="{06C28E63-696C-4F60-8E8F-FB8625CE1587}" srcId="{5DF3B92C-FC17-4A96-8CD5-B301DD362885}" destId="{0983D707-6C8B-43ED-9784-F28A439D6AB5}" srcOrd="0" destOrd="0" parTransId="{7A23BE06-CF73-45EC-A88A-081FC18AD9D0}" sibTransId="{831BA5C9-39EB-4531-A031-1C113514F4F1}"/>
    <dgm:cxn modelId="{6310F846-67CB-4B48-856A-2969B1CB9554}" type="presOf" srcId="{C00D72DF-D64E-472C-8D25-167C832987E0}" destId="{BF52FCF7-4C64-44EA-AFF1-06D353C89135}" srcOrd="0" destOrd="0" presId="urn:microsoft.com/office/officeart/2005/8/layout/vList2"/>
    <dgm:cxn modelId="{E25D8768-5D11-4D8A-B277-EA74870E228F}" srcId="{5DF3B92C-FC17-4A96-8CD5-B301DD362885}" destId="{D450F215-5A40-46BF-8486-3EDB93567042}" srcOrd="4" destOrd="0" parTransId="{D0EB4661-868F-41B3-8DBB-A90BCB31D4F8}" sibTransId="{AC7A40DC-FF13-4D55-932A-C94B2D98AE8F}"/>
    <dgm:cxn modelId="{6D86BE7A-ACDF-4EDD-A35B-E9C0D8DE3997}" type="presOf" srcId="{0983D707-6C8B-43ED-9784-F28A439D6AB5}" destId="{F2109841-538B-4A1B-8426-01368410A80A}" srcOrd="0" destOrd="0" presId="urn:microsoft.com/office/officeart/2005/8/layout/vList2"/>
    <dgm:cxn modelId="{45E0F89F-DD77-46D4-B43F-D113BB322DB4}" type="presOf" srcId="{9F87C6D0-C2B7-4C6F-BAFA-640A3EA83440}" destId="{D48501CA-7EAB-41C5-9BBE-CBA869663C3A}" srcOrd="0" destOrd="0" presId="urn:microsoft.com/office/officeart/2005/8/layout/vList2"/>
    <dgm:cxn modelId="{7989AEA9-BF2B-4326-8B31-EB2DA45F9A96}" type="presOf" srcId="{9246666D-2695-47C5-8053-DA2A7E51A001}" destId="{ECEFFC16-2585-4ED6-BB55-1313EBDC1791}" srcOrd="0" destOrd="0" presId="urn:microsoft.com/office/officeart/2005/8/layout/vList2"/>
    <dgm:cxn modelId="{CB0B3BAD-3FD6-4B75-BA1F-536D0165A100}" type="presOf" srcId="{D450F215-5A40-46BF-8486-3EDB93567042}" destId="{2EDEBEB3-2A96-48B3-AEFF-B89C1F1DAB41}" srcOrd="0" destOrd="0" presId="urn:microsoft.com/office/officeart/2005/8/layout/vList2"/>
    <dgm:cxn modelId="{7E89EEB7-A26F-405B-AF61-3EC5AAD251FE}" type="presOf" srcId="{755336D0-D2E8-4D9F-8FE5-B633078E29C7}" destId="{3B7AD4A4-E9EB-4C57-AEE8-12E972E61DCC}" srcOrd="0" destOrd="0" presId="urn:microsoft.com/office/officeart/2005/8/layout/vList2"/>
    <dgm:cxn modelId="{1EDC1DBA-49C6-44F2-92F7-3B1CB2466797}" srcId="{5DF3B92C-FC17-4A96-8CD5-B301DD362885}" destId="{9246666D-2695-47C5-8053-DA2A7E51A001}" srcOrd="6" destOrd="0" parTransId="{D2653F88-516D-4ECB-B16B-0139EDD43CBC}" sibTransId="{F198DE24-3070-4A11-9B4F-F61CD986CEEC}"/>
    <dgm:cxn modelId="{574282D4-6510-4795-B634-1558DFC8AF62}" type="presOf" srcId="{D269D735-9DF3-4358-95A2-872314622334}" destId="{E0E78557-104A-4868-8CF8-1FE7EF55C51E}" srcOrd="0" destOrd="0" presId="urn:microsoft.com/office/officeart/2005/8/layout/vList2"/>
    <dgm:cxn modelId="{7F2CD9DB-B986-4C79-9F03-615E919BACC4}" srcId="{5DF3B92C-FC17-4A96-8CD5-B301DD362885}" destId="{D269D735-9DF3-4358-95A2-872314622334}" srcOrd="2" destOrd="0" parTransId="{FDD292DC-11EC-4241-9E9C-B13813191FBF}" sibTransId="{43387D95-2E5E-4008-AE22-7EF25E54B4A9}"/>
    <dgm:cxn modelId="{53E88CDD-26AD-4C77-BEA3-EB14646F11CE}" srcId="{5DF3B92C-FC17-4A96-8CD5-B301DD362885}" destId="{755336D0-D2E8-4D9F-8FE5-B633078E29C7}" srcOrd="8" destOrd="0" parTransId="{6E5CDC5F-A09F-4E03-97BE-34333216C99E}" sibTransId="{E80AD4E5-14A1-4906-B947-3804DC033578}"/>
    <dgm:cxn modelId="{317495EE-AE39-4C11-8FBC-584ED7993DD6}" type="presOf" srcId="{14A353FB-4525-4DA9-B5D3-1282F7DB445F}" destId="{E9DEA71A-D089-4D78-B8BB-181A870FD4A5}" srcOrd="0" destOrd="0" presId="urn:microsoft.com/office/officeart/2005/8/layout/vList2"/>
    <dgm:cxn modelId="{96FF619A-CDD2-48E8-985D-728222C55126}" type="presParOf" srcId="{C0B40B29-50C6-42B2-8344-C93715FD5522}" destId="{F2109841-538B-4A1B-8426-01368410A80A}" srcOrd="0" destOrd="0" presId="urn:microsoft.com/office/officeart/2005/8/layout/vList2"/>
    <dgm:cxn modelId="{CFD7664B-CED0-4190-82CD-0051D437FAED}" type="presParOf" srcId="{C0B40B29-50C6-42B2-8344-C93715FD5522}" destId="{E25FB4F8-C40B-4ADE-AC7F-279EBF2B2DF8}" srcOrd="1" destOrd="0" presId="urn:microsoft.com/office/officeart/2005/8/layout/vList2"/>
    <dgm:cxn modelId="{A9EEE242-6926-4418-974B-9D3F6CB3A4BE}" type="presParOf" srcId="{C0B40B29-50C6-42B2-8344-C93715FD5522}" destId="{BF52FCF7-4C64-44EA-AFF1-06D353C89135}" srcOrd="2" destOrd="0" presId="urn:microsoft.com/office/officeart/2005/8/layout/vList2"/>
    <dgm:cxn modelId="{4CB9A7E0-43C5-4F84-B185-A6F40DDC3BDE}" type="presParOf" srcId="{C0B40B29-50C6-42B2-8344-C93715FD5522}" destId="{C19F06EE-5D38-430E-B141-F08DF6724732}" srcOrd="3" destOrd="0" presId="urn:microsoft.com/office/officeart/2005/8/layout/vList2"/>
    <dgm:cxn modelId="{AA67C875-12A6-4CF1-8AC9-5BB8709A9C22}" type="presParOf" srcId="{C0B40B29-50C6-42B2-8344-C93715FD5522}" destId="{E0E78557-104A-4868-8CF8-1FE7EF55C51E}" srcOrd="4" destOrd="0" presId="urn:microsoft.com/office/officeart/2005/8/layout/vList2"/>
    <dgm:cxn modelId="{93B7E922-6572-4244-85F1-3CEF5CF5B8A7}" type="presParOf" srcId="{C0B40B29-50C6-42B2-8344-C93715FD5522}" destId="{567FE7DA-1B33-470B-BD17-9EED35C3E4E9}" srcOrd="5" destOrd="0" presId="urn:microsoft.com/office/officeart/2005/8/layout/vList2"/>
    <dgm:cxn modelId="{C1C7C43B-C101-49AE-A557-B377FF52C82B}" type="presParOf" srcId="{C0B40B29-50C6-42B2-8344-C93715FD5522}" destId="{E9DEA71A-D089-4D78-B8BB-181A870FD4A5}" srcOrd="6" destOrd="0" presId="urn:microsoft.com/office/officeart/2005/8/layout/vList2"/>
    <dgm:cxn modelId="{463FA5AC-A0F7-4958-B908-CAA76BE0BC22}" type="presParOf" srcId="{C0B40B29-50C6-42B2-8344-C93715FD5522}" destId="{6E0BD1F2-30B5-4F0A-BCE0-CE2EC09FBE62}" srcOrd="7" destOrd="0" presId="urn:microsoft.com/office/officeart/2005/8/layout/vList2"/>
    <dgm:cxn modelId="{F4A44F45-E1A8-4CE3-BDF9-FAF5AAB6E9B9}" type="presParOf" srcId="{C0B40B29-50C6-42B2-8344-C93715FD5522}" destId="{2EDEBEB3-2A96-48B3-AEFF-B89C1F1DAB41}" srcOrd="8" destOrd="0" presId="urn:microsoft.com/office/officeart/2005/8/layout/vList2"/>
    <dgm:cxn modelId="{56FBF041-541D-4440-AFA1-B4551822DE1D}" type="presParOf" srcId="{C0B40B29-50C6-42B2-8344-C93715FD5522}" destId="{DD7AF024-6291-4801-81A5-81D197F87DF3}" srcOrd="9" destOrd="0" presId="urn:microsoft.com/office/officeart/2005/8/layout/vList2"/>
    <dgm:cxn modelId="{5239B956-68CB-42ED-9B92-31B45937CB79}" type="presParOf" srcId="{C0B40B29-50C6-42B2-8344-C93715FD5522}" destId="{D48501CA-7EAB-41C5-9BBE-CBA869663C3A}" srcOrd="10" destOrd="0" presId="urn:microsoft.com/office/officeart/2005/8/layout/vList2"/>
    <dgm:cxn modelId="{7949F918-D543-405C-9D84-7AC48B0C520A}" type="presParOf" srcId="{C0B40B29-50C6-42B2-8344-C93715FD5522}" destId="{284068D7-3C3A-4858-8033-9BF7CA20F62E}" srcOrd="11" destOrd="0" presId="urn:microsoft.com/office/officeart/2005/8/layout/vList2"/>
    <dgm:cxn modelId="{4C89987F-A41B-4248-852A-653DBF384C56}" type="presParOf" srcId="{C0B40B29-50C6-42B2-8344-C93715FD5522}" destId="{ECEFFC16-2585-4ED6-BB55-1313EBDC1791}" srcOrd="12" destOrd="0" presId="urn:microsoft.com/office/officeart/2005/8/layout/vList2"/>
    <dgm:cxn modelId="{EF1CAD03-8D12-456F-AEE5-F4EFEAAEA2DA}" type="presParOf" srcId="{C0B40B29-50C6-42B2-8344-C93715FD5522}" destId="{DF815903-E4B2-4290-A231-4F33F4A54B24}" srcOrd="13" destOrd="0" presId="urn:microsoft.com/office/officeart/2005/8/layout/vList2"/>
    <dgm:cxn modelId="{44D3B5B3-708B-4470-A9A4-E72E3F2BD287}" type="presParOf" srcId="{C0B40B29-50C6-42B2-8344-C93715FD5522}" destId="{0C9FD72D-0568-4BC1-A587-AC24C87F2183}" srcOrd="14" destOrd="0" presId="urn:microsoft.com/office/officeart/2005/8/layout/vList2"/>
    <dgm:cxn modelId="{32F9C95A-7968-44ED-BD95-2FEF74258C8B}" type="presParOf" srcId="{C0B40B29-50C6-42B2-8344-C93715FD5522}" destId="{F8CAAA23-4132-449F-B442-F6438203A214}" srcOrd="15" destOrd="0" presId="urn:microsoft.com/office/officeart/2005/8/layout/vList2"/>
    <dgm:cxn modelId="{5385F782-25AF-404E-BBA6-EF6A59D97E64}" type="presParOf" srcId="{C0B40B29-50C6-42B2-8344-C93715FD5522}" destId="{3B7AD4A4-E9EB-4C57-AEE8-12E972E61DC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FA31FB-F3AF-40DE-BF2F-FDBE6DA7296E}"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6372F5BE-CD1A-4551-BA25-4A4DDF0A6CD6}">
      <dgm:prSet custT="1"/>
      <dgm:spPr/>
      <dgm:t>
        <a:bodyPr/>
        <a:lstStyle/>
        <a:p>
          <a:r>
            <a:rPr lang="lt-LT" sz="1800"/>
            <a:t>Įklijuoti</a:t>
          </a:r>
          <a:r>
            <a:rPr lang="lt-LT" sz="1800" dirty="0"/>
            <a:t>: įterpia turinį iš mainų srities į dokumentą esamoje žymeklio vietoje</a:t>
          </a:r>
          <a:endParaRPr lang="en-US" sz="1800" dirty="0"/>
        </a:p>
      </dgm:t>
    </dgm:pt>
    <dgm:pt modelId="{7924E0F5-111B-4C53-886A-5F93EDAF371F}" type="parTrans" cxnId="{CDFA6B16-3BFA-403C-BEA9-D552F2D4DC4E}">
      <dgm:prSet/>
      <dgm:spPr/>
      <dgm:t>
        <a:bodyPr/>
        <a:lstStyle/>
        <a:p>
          <a:endParaRPr lang="en-US"/>
        </a:p>
      </dgm:t>
    </dgm:pt>
    <dgm:pt modelId="{8D788471-6EE7-4FB1-B4D2-AA43C68F835B}" type="sibTrans" cxnId="{CDFA6B16-3BFA-403C-BEA9-D552F2D4DC4E}">
      <dgm:prSet phldrT="1" phldr="0"/>
      <dgm:spPr/>
      <dgm:t>
        <a:bodyPr/>
        <a:lstStyle/>
        <a:p>
          <a:r>
            <a:rPr lang="en-US"/>
            <a:t>1</a:t>
          </a:r>
        </a:p>
      </dgm:t>
    </dgm:pt>
    <dgm:pt modelId="{2C0DA42B-97D0-490A-B063-B611AAB1E01C}">
      <dgm:prSet custT="1"/>
      <dgm:spPr/>
      <dgm:t>
        <a:bodyPr/>
        <a:lstStyle/>
        <a:p>
          <a:r>
            <a:rPr lang="lt-LT" sz="1800" dirty="0"/>
            <a:t>Įklijuoti be formatavimo: įterpiamas tekstas iš mainų srities neperkeliant jokio formatavimo</a:t>
          </a:r>
          <a:endParaRPr lang="en-NL" sz="1800" dirty="0"/>
        </a:p>
      </dgm:t>
    </dgm:pt>
    <dgm:pt modelId="{BD9DCE80-7EA7-46E7-9088-7F9B7B2E40C7}" type="parTrans" cxnId="{98452504-D97E-436B-86C0-20E74EA22F7A}">
      <dgm:prSet/>
      <dgm:spPr/>
      <dgm:t>
        <a:bodyPr/>
        <a:lstStyle/>
        <a:p>
          <a:endParaRPr lang="en-NL"/>
        </a:p>
      </dgm:t>
    </dgm:pt>
    <dgm:pt modelId="{BE61C55D-A30B-4B58-8317-5FA3D68B68AB}" type="sibTrans" cxnId="{98452504-D97E-436B-86C0-20E74EA22F7A}">
      <dgm:prSet phldrT="2" phldr="0"/>
      <dgm:spPr/>
      <dgm:t>
        <a:bodyPr/>
        <a:lstStyle/>
        <a:p>
          <a:r>
            <a:rPr lang="en-NL"/>
            <a:t>2</a:t>
          </a:r>
        </a:p>
      </dgm:t>
    </dgm:pt>
    <dgm:pt modelId="{775C447E-6D50-4CC7-AEAE-955172DB7A2B}">
      <dgm:prSet custT="1"/>
      <dgm:spPr/>
      <dgm:t>
        <a:bodyPr/>
        <a:lstStyle/>
        <a:p>
          <a:r>
            <a:rPr lang="lt-LT" sz="1800" dirty="0"/>
            <a:t>Pažymėti viską: pažymi visą dokumento tekstą arba objektus</a:t>
          </a:r>
          <a:endParaRPr lang="en-NL" sz="1800" dirty="0"/>
        </a:p>
      </dgm:t>
    </dgm:pt>
    <dgm:pt modelId="{25ED61A8-70B0-4F29-8E4A-E8876CC7BDBA}" type="parTrans" cxnId="{5C93CEE2-AA8C-442F-B85B-CBBFCE571202}">
      <dgm:prSet/>
      <dgm:spPr/>
      <dgm:t>
        <a:bodyPr/>
        <a:lstStyle/>
        <a:p>
          <a:endParaRPr lang="en-NL"/>
        </a:p>
      </dgm:t>
    </dgm:pt>
    <dgm:pt modelId="{A6843F45-BE48-4DED-8F46-79FA4E9224CF}" type="sibTrans" cxnId="{5C93CEE2-AA8C-442F-B85B-CBBFCE571202}">
      <dgm:prSet phldrT="3" phldr="0"/>
      <dgm:spPr/>
      <dgm:t>
        <a:bodyPr/>
        <a:lstStyle/>
        <a:p>
          <a:r>
            <a:rPr lang="en-NL"/>
            <a:t>3</a:t>
          </a:r>
        </a:p>
      </dgm:t>
    </dgm:pt>
    <dgm:pt modelId="{12D9F1DB-6F77-4940-9301-E26010B7B67A}">
      <dgm:prSet custT="1"/>
      <dgm:spPr/>
      <dgm:t>
        <a:bodyPr/>
        <a:lstStyle/>
        <a:p>
          <a:r>
            <a:rPr lang="lt-LT" sz="1800" dirty="0"/>
            <a:t>Ištrinti: pašalina pažymėtą tekstą arba objektus, nededant jų į mainų sritį</a:t>
          </a:r>
          <a:endParaRPr lang="en-NL" sz="1800" dirty="0"/>
        </a:p>
      </dgm:t>
    </dgm:pt>
    <dgm:pt modelId="{E3C767E9-FD69-4BE3-BF5B-A27A70BF66ED}" type="parTrans" cxnId="{04AB3285-70D4-45BE-9DF9-1521119EBB25}">
      <dgm:prSet/>
      <dgm:spPr/>
      <dgm:t>
        <a:bodyPr/>
        <a:lstStyle/>
        <a:p>
          <a:endParaRPr lang="en-NL"/>
        </a:p>
      </dgm:t>
    </dgm:pt>
    <dgm:pt modelId="{CDB34922-74BE-4600-877B-454E3152DF2F}" type="sibTrans" cxnId="{04AB3285-70D4-45BE-9DF9-1521119EBB25}">
      <dgm:prSet phldrT="4" phldr="0"/>
      <dgm:spPr/>
      <dgm:t>
        <a:bodyPr/>
        <a:lstStyle/>
        <a:p>
          <a:r>
            <a:rPr lang="en-NL"/>
            <a:t>4</a:t>
          </a:r>
        </a:p>
      </dgm:t>
    </dgm:pt>
    <dgm:pt modelId="{8F0CA06C-19BE-41AC-B014-0A17D0532813}">
      <dgm:prSet custT="1"/>
      <dgm:spPr/>
      <dgm:t>
        <a:bodyPr/>
        <a:lstStyle/>
        <a:p>
          <a:r>
            <a:rPr lang="en-US" sz="1800" dirty="0"/>
            <a:t>Rasti ir pakeisti: atidaromas paieškos ir keitimo įrankis, skirtas ieškoti teksto ir pakeisti jį kitu tekstu dokumente</a:t>
          </a:r>
          <a:endParaRPr lang="en-NL" sz="1800" dirty="0"/>
        </a:p>
      </dgm:t>
    </dgm:pt>
    <dgm:pt modelId="{16F06923-92C3-4BD9-A1A1-1396E8336058}" type="parTrans" cxnId="{CB222570-1D79-4160-9D1B-72B76726678B}">
      <dgm:prSet/>
      <dgm:spPr/>
      <dgm:t>
        <a:bodyPr/>
        <a:lstStyle/>
        <a:p>
          <a:endParaRPr lang="en-NL"/>
        </a:p>
      </dgm:t>
    </dgm:pt>
    <dgm:pt modelId="{81EB6E0A-08F9-4D39-A679-4A791C465028}" type="sibTrans" cxnId="{CB222570-1D79-4160-9D1B-72B76726678B}">
      <dgm:prSet phldrT="5" phldr="0"/>
      <dgm:spPr/>
      <dgm:t>
        <a:bodyPr/>
        <a:lstStyle/>
        <a:p>
          <a:r>
            <a:rPr lang="en-NL"/>
            <a:t>5</a:t>
          </a:r>
        </a:p>
      </dgm:t>
    </dgm:pt>
    <dgm:pt modelId="{2C45A9F9-76C9-46C5-8DA6-A68E0EF10E79}" type="pres">
      <dgm:prSet presAssocID="{98FA31FB-F3AF-40DE-BF2F-FDBE6DA7296E}" presName="linearFlow" presStyleCnt="0">
        <dgm:presLayoutVars>
          <dgm:dir/>
          <dgm:animLvl val="lvl"/>
          <dgm:resizeHandles val="exact"/>
        </dgm:presLayoutVars>
      </dgm:prSet>
      <dgm:spPr/>
    </dgm:pt>
    <dgm:pt modelId="{FC8C0D4B-C664-4427-8957-C6A85DE46FA7}" type="pres">
      <dgm:prSet presAssocID="{6372F5BE-CD1A-4551-BA25-4A4DDF0A6CD6}" presName="compositeNode" presStyleCnt="0"/>
      <dgm:spPr/>
    </dgm:pt>
    <dgm:pt modelId="{C565393C-9AE4-4E3E-978A-729B53530107}" type="pres">
      <dgm:prSet presAssocID="{6372F5BE-CD1A-4551-BA25-4A4DDF0A6CD6}" presName="parTx" presStyleLbl="node1" presStyleIdx="0" presStyleCnt="0">
        <dgm:presLayoutVars>
          <dgm:chMax val="0"/>
          <dgm:chPref val="0"/>
          <dgm:bulletEnabled val="1"/>
        </dgm:presLayoutVars>
      </dgm:prSet>
      <dgm:spPr/>
    </dgm:pt>
    <dgm:pt modelId="{94D1E7AE-9940-4CFE-9498-1914D35A61B7}" type="pres">
      <dgm:prSet presAssocID="{6372F5BE-CD1A-4551-BA25-4A4DDF0A6CD6}" presName="parSh" presStyleCnt="0"/>
      <dgm:spPr/>
    </dgm:pt>
    <dgm:pt modelId="{FE3F2261-41BE-43C9-B56E-080D1038BDAD}" type="pres">
      <dgm:prSet presAssocID="{6372F5BE-CD1A-4551-BA25-4A4DDF0A6CD6}" presName="lineNode" presStyleLbl="alignAccFollowNode1" presStyleIdx="0" presStyleCnt="15"/>
      <dgm:spPr/>
    </dgm:pt>
    <dgm:pt modelId="{67BE192F-94F4-4339-BDF2-16B51F51CB59}" type="pres">
      <dgm:prSet presAssocID="{6372F5BE-CD1A-4551-BA25-4A4DDF0A6CD6}" presName="lineArrowNode" presStyleLbl="alignAccFollowNode1" presStyleIdx="1" presStyleCnt="15"/>
      <dgm:spPr/>
    </dgm:pt>
    <dgm:pt modelId="{846437F9-2E91-476A-B46F-2240EAA0CC2A}" type="pres">
      <dgm:prSet presAssocID="{8D788471-6EE7-4FB1-B4D2-AA43C68F835B}" presName="sibTransNodeCircle" presStyleLbl="alignNode1" presStyleIdx="0" presStyleCnt="5">
        <dgm:presLayoutVars>
          <dgm:chMax val="0"/>
          <dgm:bulletEnabled/>
        </dgm:presLayoutVars>
      </dgm:prSet>
      <dgm:spPr/>
    </dgm:pt>
    <dgm:pt modelId="{54B75930-96E3-4D9A-ABFF-09A6819A0F8E}" type="pres">
      <dgm:prSet presAssocID="{8D788471-6EE7-4FB1-B4D2-AA43C68F835B}" presName="spacerBetweenCircleAndCallout" presStyleCnt="0">
        <dgm:presLayoutVars/>
      </dgm:prSet>
      <dgm:spPr/>
    </dgm:pt>
    <dgm:pt modelId="{DCAEA36F-E8D3-4F52-8421-531A88B94B69}" type="pres">
      <dgm:prSet presAssocID="{6372F5BE-CD1A-4551-BA25-4A4DDF0A6CD6}" presName="nodeText" presStyleLbl="alignAccFollowNode1" presStyleIdx="2" presStyleCnt="15">
        <dgm:presLayoutVars>
          <dgm:bulletEnabled val="1"/>
        </dgm:presLayoutVars>
      </dgm:prSet>
      <dgm:spPr/>
    </dgm:pt>
    <dgm:pt modelId="{3BABF2E6-C867-473B-9584-9B624D1203C3}" type="pres">
      <dgm:prSet presAssocID="{8D788471-6EE7-4FB1-B4D2-AA43C68F835B}" presName="sibTransComposite" presStyleCnt="0"/>
      <dgm:spPr/>
    </dgm:pt>
    <dgm:pt modelId="{CDAB5BD5-EB98-4504-A47D-BC11AE4AB6AD}" type="pres">
      <dgm:prSet presAssocID="{2C0DA42B-97D0-490A-B063-B611AAB1E01C}" presName="compositeNode" presStyleCnt="0"/>
      <dgm:spPr/>
    </dgm:pt>
    <dgm:pt modelId="{23D8ECAA-49C7-4F7C-BAD9-829ACBB339AD}" type="pres">
      <dgm:prSet presAssocID="{2C0DA42B-97D0-490A-B063-B611AAB1E01C}" presName="parTx" presStyleLbl="node1" presStyleIdx="0" presStyleCnt="0">
        <dgm:presLayoutVars>
          <dgm:chMax val="0"/>
          <dgm:chPref val="0"/>
          <dgm:bulletEnabled val="1"/>
        </dgm:presLayoutVars>
      </dgm:prSet>
      <dgm:spPr/>
    </dgm:pt>
    <dgm:pt modelId="{ACD58FEF-3193-4467-9CC4-DEECDC454847}" type="pres">
      <dgm:prSet presAssocID="{2C0DA42B-97D0-490A-B063-B611AAB1E01C}" presName="parSh" presStyleCnt="0"/>
      <dgm:spPr/>
    </dgm:pt>
    <dgm:pt modelId="{58799583-A4A8-4B91-801F-547F19A3E5D3}" type="pres">
      <dgm:prSet presAssocID="{2C0DA42B-97D0-490A-B063-B611AAB1E01C}" presName="lineNode" presStyleLbl="alignAccFollowNode1" presStyleIdx="3" presStyleCnt="15"/>
      <dgm:spPr/>
    </dgm:pt>
    <dgm:pt modelId="{D800C844-9CA5-4905-A8D0-99C35726BA25}" type="pres">
      <dgm:prSet presAssocID="{2C0DA42B-97D0-490A-B063-B611AAB1E01C}" presName="lineArrowNode" presStyleLbl="alignAccFollowNode1" presStyleIdx="4" presStyleCnt="15"/>
      <dgm:spPr/>
    </dgm:pt>
    <dgm:pt modelId="{24C11537-B87C-42B4-821D-BE317BF2059C}" type="pres">
      <dgm:prSet presAssocID="{BE61C55D-A30B-4B58-8317-5FA3D68B68AB}" presName="sibTransNodeCircle" presStyleLbl="alignNode1" presStyleIdx="1" presStyleCnt="5">
        <dgm:presLayoutVars>
          <dgm:chMax val="0"/>
          <dgm:bulletEnabled/>
        </dgm:presLayoutVars>
      </dgm:prSet>
      <dgm:spPr/>
    </dgm:pt>
    <dgm:pt modelId="{A96E1910-E115-4487-8A1C-25DDF4D82162}" type="pres">
      <dgm:prSet presAssocID="{BE61C55D-A30B-4B58-8317-5FA3D68B68AB}" presName="spacerBetweenCircleAndCallout" presStyleCnt="0">
        <dgm:presLayoutVars/>
      </dgm:prSet>
      <dgm:spPr/>
    </dgm:pt>
    <dgm:pt modelId="{49A4A935-DCFC-4CE4-B156-5BE349FBBC6E}" type="pres">
      <dgm:prSet presAssocID="{2C0DA42B-97D0-490A-B063-B611AAB1E01C}" presName="nodeText" presStyleLbl="alignAccFollowNode1" presStyleIdx="5" presStyleCnt="15">
        <dgm:presLayoutVars>
          <dgm:bulletEnabled val="1"/>
        </dgm:presLayoutVars>
      </dgm:prSet>
      <dgm:spPr/>
    </dgm:pt>
    <dgm:pt modelId="{B90E9CFF-EFB0-4B37-866B-3C7E6FCFAA97}" type="pres">
      <dgm:prSet presAssocID="{BE61C55D-A30B-4B58-8317-5FA3D68B68AB}" presName="sibTransComposite" presStyleCnt="0"/>
      <dgm:spPr/>
    </dgm:pt>
    <dgm:pt modelId="{0843F21B-4E8D-4FA8-A77B-421FCE67EF4A}" type="pres">
      <dgm:prSet presAssocID="{775C447E-6D50-4CC7-AEAE-955172DB7A2B}" presName="compositeNode" presStyleCnt="0"/>
      <dgm:spPr/>
    </dgm:pt>
    <dgm:pt modelId="{1B35397F-B798-422C-84E2-F7D785BC8927}" type="pres">
      <dgm:prSet presAssocID="{775C447E-6D50-4CC7-AEAE-955172DB7A2B}" presName="parTx" presStyleLbl="node1" presStyleIdx="0" presStyleCnt="0">
        <dgm:presLayoutVars>
          <dgm:chMax val="0"/>
          <dgm:chPref val="0"/>
          <dgm:bulletEnabled val="1"/>
        </dgm:presLayoutVars>
      </dgm:prSet>
      <dgm:spPr/>
    </dgm:pt>
    <dgm:pt modelId="{765E4EA0-7D7B-4A2A-A1B6-08D5EA807D97}" type="pres">
      <dgm:prSet presAssocID="{775C447E-6D50-4CC7-AEAE-955172DB7A2B}" presName="parSh" presStyleCnt="0"/>
      <dgm:spPr/>
    </dgm:pt>
    <dgm:pt modelId="{544F5299-98B9-4666-B84E-D16968498417}" type="pres">
      <dgm:prSet presAssocID="{775C447E-6D50-4CC7-AEAE-955172DB7A2B}" presName="lineNode" presStyleLbl="alignAccFollowNode1" presStyleIdx="6" presStyleCnt="15"/>
      <dgm:spPr/>
    </dgm:pt>
    <dgm:pt modelId="{A58DA7CD-C9A4-41A0-890F-36C7A3B359F2}" type="pres">
      <dgm:prSet presAssocID="{775C447E-6D50-4CC7-AEAE-955172DB7A2B}" presName="lineArrowNode" presStyleLbl="alignAccFollowNode1" presStyleIdx="7" presStyleCnt="15"/>
      <dgm:spPr/>
    </dgm:pt>
    <dgm:pt modelId="{9B162579-6F81-42BE-A1A0-22B35524F680}" type="pres">
      <dgm:prSet presAssocID="{A6843F45-BE48-4DED-8F46-79FA4E9224CF}" presName="sibTransNodeCircle" presStyleLbl="alignNode1" presStyleIdx="2" presStyleCnt="5">
        <dgm:presLayoutVars>
          <dgm:chMax val="0"/>
          <dgm:bulletEnabled/>
        </dgm:presLayoutVars>
      </dgm:prSet>
      <dgm:spPr/>
    </dgm:pt>
    <dgm:pt modelId="{0FEEB823-CC0E-4430-A539-C247BAD4EE2D}" type="pres">
      <dgm:prSet presAssocID="{A6843F45-BE48-4DED-8F46-79FA4E9224CF}" presName="spacerBetweenCircleAndCallout" presStyleCnt="0">
        <dgm:presLayoutVars/>
      </dgm:prSet>
      <dgm:spPr/>
    </dgm:pt>
    <dgm:pt modelId="{D8BFDD5A-42F1-44C4-A3C1-A1F36325587E}" type="pres">
      <dgm:prSet presAssocID="{775C447E-6D50-4CC7-AEAE-955172DB7A2B}" presName="nodeText" presStyleLbl="alignAccFollowNode1" presStyleIdx="8" presStyleCnt="15">
        <dgm:presLayoutVars>
          <dgm:bulletEnabled val="1"/>
        </dgm:presLayoutVars>
      </dgm:prSet>
      <dgm:spPr/>
    </dgm:pt>
    <dgm:pt modelId="{4145E7DE-A359-4E1C-813D-B1351C9ECCCB}" type="pres">
      <dgm:prSet presAssocID="{A6843F45-BE48-4DED-8F46-79FA4E9224CF}" presName="sibTransComposite" presStyleCnt="0"/>
      <dgm:spPr/>
    </dgm:pt>
    <dgm:pt modelId="{E54E0A7C-EF9F-40CC-B633-329F623C2CAF}" type="pres">
      <dgm:prSet presAssocID="{12D9F1DB-6F77-4940-9301-E26010B7B67A}" presName="compositeNode" presStyleCnt="0"/>
      <dgm:spPr/>
    </dgm:pt>
    <dgm:pt modelId="{9EFC4E41-5613-44CB-B056-B73C9A9B7EC5}" type="pres">
      <dgm:prSet presAssocID="{12D9F1DB-6F77-4940-9301-E26010B7B67A}" presName="parTx" presStyleLbl="node1" presStyleIdx="0" presStyleCnt="0">
        <dgm:presLayoutVars>
          <dgm:chMax val="0"/>
          <dgm:chPref val="0"/>
          <dgm:bulletEnabled val="1"/>
        </dgm:presLayoutVars>
      </dgm:prSet>
      <dgm:spPr/>
    </dgm:pt>
    <dgm:pt modelId="{F967B322-8BD4-49B2-BA93-CDBE0A9440D4}" type="pres">
      <dgm:prSet presAssocID="{12D9F1DB-6F77-4940-9301-E26010B7B67A}" presName="parSh" presStyleCnt="0"/>
      <dgm:spPr/>
    </dgm:pt>
    <dgm:pt modelId="{716A1F67-740A-4DE0-9FD5-CC3D07475995}" type="pres">
      <dgm:prSet presAssocID="{12D9F1DB-6F77-4940-9301-E26010B7B67A}" presName="lineNode" presStyleLbl="alignAccFollowNode1" presStyleIdx="9" presStyleCnt="15"/>
      <dgm:spPr/>
    </dgm:pt>
    <dgm:pt modelId="{599A4098-9F9A-4EC2-ACF7-2DF256E057F4}" type="pres">
      <dgm:prSet presAssocID="{12D9F1DB-6F77-4940-9301-E26010B7B67A}" presName="lineArrowNode" presStyleLbl="alignAccFollowNode1" presStyleIdx="10" presStyleCnt="15"/>
      <dgm:spPr/>
    </dgm:pt>
    <dgm:pt modelId="{226CD816-C1FC-4DF7-ABEC-347E1AE2C542}" type="pres">
      <dgm:prSet presAssocID="{CDB34922-74BE-4600-877B-454E3152DF2F}" presName="sibTransNodeCircle" presStyleLbl="alignNode1" presStyleIdx="3" presStyleCnt="5">
        <dgm:presLayoutVars>
          <dgm:chMax val="0"/>
          <dgm:bulletEnabled/>
        </dgm:presLayoutVars>
      </dgm:prSet>
      <dgm:spPr/>
    </dgm:pt>
    <dgm:pt modelId="{4ED35F03-D60E-4815-B27B-416EFB917AC0}" type="pres">
      <dgm:prSet presAssocID="{CDB34922-74BE-4600-877B-454E3152DF2F}" presName="spacerBetweenCircleAndCallout" presStyleCnt="0">
        <dgm:presLayoutVars/>
      </dgm:prSet>
      <dgm:spPr/>
    </dgm:pt>
    <dgm:pt modelId="{19596184-76F3-44ED-B65A-7C1A74112F5D}" type="pres">
      <dgm:prSet presAssocID="{12D9F1DB-6F77-4940-9301-E26010B7B67A}" presName="nodeText" presStyleLbl="alignAccFollowNode1" presStyleIdx="11" presStyleCnt="15">
        <dgm:presLayoutVars>
          <dgm:bulletEnabled val="1"/>
        </dgm:presLayoutVars>
      </dgm:prSet>
      <dgm:spPr/>
    </dgm:pt>
    <dgm:pt modelId="{0CE67A6C-6C14-487A-8F37-86512894269F}" type="pres">
      <dgm:prSet presAssocID="{CDB34922-74BE-4600-877B-454E3152DF2F}" presName="sibTransComposite" presStyleCnt="0"/>
      <dgm:spPr/>
    </dgm:pt>
    <dgm:pt modelId="{7C511223-304F-4097-9398-BF04AB965192}" type="pres">
      <dgm:prSet presAssocID="{8F0CA06C-19BE-41AC-B014-0A17D0532813}" presName="compositeNode" presStyleCnt="0"/>
      <dgm:spPr/>
    </dgm:pt>
    <dgm:pt modelId="{FBDF70B1-7CCD-4D3C-8208-C6A7AF115E49}" type="pres">
      <dgm:prSet presAssocID="{8F0CA06C-19BE-41AC-B014-0A17D0532813}" presName="parTx" presStyleLbl="node1" presStyleIdx="0" presStyleCnt="0">
        <dgm:presLayoutVars>
          <dgm:chMax val="0"/>
          <dgm:chPref val="0"/>
          <dgm:bulletEnabled val="1"/>
        </dgm:presLayoutVars>
      </dgm:prSet>
      <dgm:spPr/>
    </dgm:pt>
    <dgm:pt modelId="{35DA0FE3-1F43-4461-864A-2E95AE27462D}" type="pres">
      <dgm:prSet presAssocID="{8F0CA06C-19BE-41AC-B014-0A17D0532813}" presName="parSh" presStyleCnt="0"/>
      <dgm:spPr/>
    </dgm:pt>
    <dgm:pt modelId="{E06BAEDA-751B-4ED0-A6A3-8C15B2500397}" type="pres">
      <dgm:prSet presAssocID="{8F0CA06C-19BE-41AC-B014-0A17D0532813}" presName="lineNode" presStyleLbl="alignAccFollowNode1" presStyleIdx="12" presStyleCnt="15"/>
      <dgm:spPr/>
    </dgm:pt>
    <dgm:pt modelId="{3AE1D96E-1589-4E97-974C-96692FF5EEB3}" type="pres">
      <dgm:prSet presAssocID="{8F0CA06C-19BE-41AC-B014-0A17D0532813}" presName="lineArrowNode" presStyleLbl="alignAccFollowNode1" presStyleIdx="13" presStyleCnt="15"/>
      <dgm:spPr/>
    </dgm:pt>
    <dgm:pt modelId="{9CE04AFE-C754-46F8-AD6D-7E78C8BB55C8}" type="pres">
      <dgm:prSet presAssocID="{81EB6E0A-08F9-4D39-A679-4A791C465028}" presName="sibTransNodeCircle" presStyleLbl="alignNode1" presStyleIdx="4" presStyleCnt="5">
        <dgm:presLayoutVars>
          <dgm:chMax val="0"/>
          <dgm:bulletEnabled/>
        </dgm:presLayoutVars>
      </dgm:prSet>
      <dgm:spPr/>
    </dgm:pt>
    <dgm:pt modelId="{7BA6FD98-9526-44F1-B484-BC923F06ECD1}" type="pres">
      <dgm:prSet presAssocID="{81EB6E0A-08F9-4D39-A679-4A791C465028}" presName="spacerBetweenCircleAndCallout" presStyleCnt="0">
        <dgm:presLayoutVars/>
      </dgm:prSet>
      <dgm:spPr/>
    </dgm:pt>
    <dgm:pt modelId="{91356C70-8B83-4B26-9058-4BA14120E5A7}" type="pres">
      <dgm:prSet presAssocID="{8F0CA06C-19BE-41AC-B014-0A17D0532813}" presName="nodeText" presStyleLbl="alignAccFollowNode1" presStyleIdx="14" presStyleCnt="15">
        <dgm:presLayoutVars>
          <dgm:bulletEnabled val="1"/>
        </dgm:presLayoutVars>
      </dgm:prSet>
      <dgm:spPr/>
    </dgm:pt>
  </dgm:ptLst>
  <dgm:cxnLst>
    <dgm:cxn modelId="{98452504-D97E-436B-86C0-20E74EA22F7A}" srcId="{98FA31FB-F3AF-40DE-BF2F-FDBE6DA7296E}" destId="{2C0DA42B-97D0-490A-B063-B611AAB1E01C}" srcOrd="1" destOrd="0" parTransId="{BD9DCE80-7EA7-46E7-9088-7F9B7B2E40C7}" sibTransId="{BE61C55D-A30B-4B58-8317-5FA3D68B68AB}"/>
    <dgm:cxn modelId="{CDFA6B16-3BFA-403C-BEA9-D552F2D4DC4E}" srcId="{98FA31FB-F3AF-40DE-BF2F-FDBE6DA7296E}" destId="{6372F5BE-CD1A-4551-BA25-4A4DDF0A6CD6}" srcOrd="0" destOrd="0" parTransId="{7924E0F5-111B-4C53-886A-5F93EDAF371F}" sibTransId="{8D788471-6EE7-4FB1-B4D2-AA43C68F835B}"/>
    <dgm:cxn modelId="{067C1D1B-280D-43EB-9162-40B5A48EC177}" type="presOf" srcId="{CDB34922-74BE-4600-877B-454E3152DF2F}" destId="{226CD816-C1FC-4DF7-ABEC-347E1AE2C542}" srcOrd="0" destOrd="0" presId="urn:microsoft.com/office/officeart/2016/7/layout/LinearArrowProcessNumbered"/>
    <dgm:cxn modelId="{DC396039-B01B-492B-92F3-7A88FC0DC681}" type="presOf" srcId="{81EB6E0A-08F9-4D39-A679-4A791C465028}" destId="{9CE04AFE-C754-46F8-AD6D-7E78C8BB55C8}" srcOrd="0" destOrd="0" presId="urn:microsoft.com/office/officeart/2016/7/layout/LinearArrowProcessNumbered"/>
    <dgm:cxn modelId="{16B6E23D-72F4-4403-A8C8-7855CCB606BA}" type="presOf" srcId="{6372F5BE-CD1A-4551-BA25-4A4DDF0A6CD6}" destId="{DCAEA36F-E8D3-4F52-8421-531A88B94B69}" srcOrd="0" destOrd="0" presId="urn:microsoft.com/office/officeart/2016/7/layout/LinearArrowProcessNumbered"/>
    <dgm:cxn modelId="{9163035C-2850-4063-80AF-7B0682EE6431}" type="presOf" srcId="{775C447E-6D50-4CC7-AEAE-955172DB7A2B}" destId="{D8BFDD5A-42F1-44C4-A3C1-A1F36325587E}" srcOrd="0" destOrd="0" presId="urn:microsoft.com/office/officeart/2016/7/layout/LinearArrowProcessNumbered"/>
    <dgm:cxn modelId="{CB222570-1D79-4160-9D1B-72B76726678B}" srcId="{98FA31FB-F3AF-40DE-BF2F-FDBE6DA7296E}" destId="{8F0CA06C-19BE-41AC-B014-0A17D0532813}" srcOrd="4" destOrd="0" parTransId="{16F06923-92C3-4BD9-A1A1-1396E8336058}" sibTransId="{81EB6E0A-08F9-4D39-A679-4A791C465028}"/>
    <dgm:cxn modelId="{E508BA79-31BD-498D-8B8C-97AB2FBA6550}" type="presOf" srcId="{2C0DA42B-97D0-490A-B063-B611AAB1E01C}" destId="{49A4A935-DCFC-4CE4-B156-5BE349FBBC6E}" srcOrd="0" destOrd="0" presId="urn:microsoft.com/office/officeart/2016/7/layout/LinearArrowProcessNumbered"/>
    <dgm:cxn modelId="{2C7B477C-EFBB-4C57-AB18-75A178F5E94A}" type="presOf" srcId="{98FA31FB-F3AF-40DE-BF2F-FDBE6DA7296E}" destId="{2C45A9F9-76C9-46C5-8DA6-A68E0EF10E79}" srcOrd="0" destOrd="0" presId="urn:microsoft.com/office/officeart/2016/7/layout/LinearArrowProcessNumbered"/>
    <dgm:cxn modelId="{04AB3285-70D4-45BE-9DF9-1521119EBB25}" srcId="{98FA31FB-F3AF-40DE-BF2F-FDBE6DA7296E}" destId="{12D9F1DB-6F77-4940-9301-E26010B7B67A}" srcOrd="3" destOrd="0" parTransId="{E3C767E9-FD69-4BE3-BF5B-A27A70BF66ED}" sibTransId="{CDB34922-74BE-4600-877B-454E3152DF2F}"/>
    <dgm:cxn modelId="{9E338686-A403-41B6-BE89-857004F2C666}" type="presOf" srcId="{8D788471-6EE7-4FB1-B4D2-AA43C68F835B}" destId="{846437F9-2E91-476A-B46F-2240EAA0CC2A}" srcOrd="0" destOrd="0" presId="urn:microsoft.com/office/officeart/2016/7/layout/LinearArrowProcessNumbered"/>
    <dgm:cxn modelId="{8C46A9BC-1E02-4F07-9B46-74E0DDE0C8D2}" type="presOf" srcId="{8F0CA06C-19BE-41AC-B014-0A17D0532813}" destId="{91356C70-8B83-4B26-9058-4BA14120E5A7}" srcOrd="0" destOrd="0" presId="urn:microsoft.com/office/officeart/2016/7/layout/LinearArrowProcessNumbered"/>
    <dgm:cxn modelId="{C63783C3-FB86-4990-8A2F-228F6939E21E}" type="presOf" srcId="{A6843F45-BE48-4DED-8F46-79FA4E9224CF}" destId="{9B162579-6F81-42BE-A1A0-22B35524F680}" srcOrd="0" destOrd="0" presId="urn:microsoft.com/office/officeart/2016/7/layout/LinearArrowProcessNumbered"/>
    <dgm:cxn modelId="{E293EDC9-CA88-47F5-9C70-60C741187BC2}" type="presOf" srcId="{12D9F1DB-6F77-4940-9301-E26010B7B67A}" destId="{19596184-76F3-44ED-B65A-7C1A74112F5D}" srcOrd="0" destOrd="0" presId="urn:microsoft.com/office/officeart/2016/7/layout/LinearArrowProcessNumbered"/>
    <dgm:cxn modelId="{5C93CEE2-AA8C-442F-B85B-CBBFCE571202}" srcId="{98FA31FB-F3AF-40DE-BF2F-FDBE6DA7296E}" destId="{775C447E-6D50-4CC7-AEAE-955172DB7A2B}" srcOrd="2" destOrd="0" parTransId="{25ED61A8-70B0-4F29-8E4A-E8876CC7BDBA}" sibTransId="{A6843F45-BE48-4DED-8F46-79FA4E9224CF}"/>
    <dgm:cxn modelId="{803D07F5-6686-450E-BA2F-0F468D61052F}" type="presOf" srcId="{BE61C55D-A30B-4B58-8317-5FA3D68B68AB}" destId="{24C11537-B87C-42B4-821D-BE317BF2059C}" srcOrd="0" destOrd="0" presId="urn:microsoft.com/office/officeart/2016/7/layout/LinearArrowProcessNumbered"/>
    <dgm:cxn modelId="{1D107D80-14B8-4A10-8A12-3D4B882871F9}" type="presParOf" srcId="{2C45A9F9-76C9-46C5-8DA6-A68E0EF10E79}" destId="{FC8C0D4B-C664-4427-8957-C6A85DE46FA7}" srcOrd="0" destOrd="0" presId="urn:microsoft.com/office/officeart/2016/7/layout/LinearArrowProcessNumbered"/>
    <dgm:cxn modelId="{2E0685E3-6207-4B6E-AC3B-CDE620B8D5EB}" type="presParOf" srcId="{FC8C0D4B-C664-4427-8957-C6A85DE46FA7}" destId="{C565393C-9AE4-4E3E-978A-729B53530107}" srcOrd="0" destOrd="0" presId="urn:microsoft.com/office/officeart/2016/7/layout/LinearArrowProcessNumbered"/>
    <dgm:cxn modelId="{E716DB30-2B2A-42A6-A2A9-B09464EF147D}" type="presParOf" srcId="{FC8C0D4B-C664-4427-8957-C6A85DE46FA7}" destId="{94D1E7AE-9940-4CFE-9498-1914D35A61B7}" srcOrd="1" destOrd="0" presId="urn:microsoft.com/office/officeart/2016/7/layout/LinearArrowProcessNumbered"/>
    <dgm:cxn modelId="{C7A8BDB7-312E-4BC4-8A78-340BE97404B7}" type="presParOf" srcId="{94D1E7AE-9940-4CFE-9498-1914D35A61B7}" destId="{FE3F2261-41BE-43C9-B56E-080D1038BDAD}" srcOrd="0" destOrd="0" presId="urn:microsoft.com/office/officeart/2016/7/layout/LinearArrowProcessNumbered"/>
    <dgm:cxn modelId="{3BF87640-6E9B-4FDB-8488-525D15D364FD}" type="presParOf" srcId="{94D1E7AE-9940-4CFE-9498-1914D35A61B7}" destId="{67BE192F-94F4-4339-BDF2-16B51F51CB59}" srcOrd="1" destOrd="0" presId="urn:microsoft.com/office/officeart/2016/7/layout/LinearArrowProcessNumbered"/>
    <dgm:cxn modelId="{7AD6FF4A-717D-4FF5-8053-5C24E7827D38}" type="presParOf" srcId="{94D1E7AE-9940-4CFE-9498-1914D35A61B7}" destId="{846437F9-2E91-476A-B46F-2240EAA0CC2A}" srcOrd="2" destOrd="0" presId="urn:microsoft.com/office/officeart/2016/7/layout/LinearArrowProcessNumbered"/>
    <dgm:cxn modelId="{78CE3C73-F4DC-495C-895E-6CD4F9683AB9}" type="presParOf" srcId="{94D1E7AE-9940-4CFE-9498-1914D35A61B7}" destId="{54B75930-96E3-4D9A-ABFF-09A6819A0F8E}" srcOrd="3" destOrd="0" presId="urn:microsoft.com/office/officeart/2016/7/layout/LinearArrowProcessNumbered"/>
    <dgm:cxn modelId="{57E4910A-6172-40B8-B0FF-603479D35E02}" type="presParOf" srcId="{FC8C0D4B-C664-4427-8957-C6A85DE46FA7}" destId="{DCAEA36F-E8D3-4F52-8421-531A88B94B69}" srcOrd="2" destOrd="0" presId="urn:microsoft.com/office/officeart/2016/7/layout/LinearArrowProcessNumbered"/>
    <dgm:cxn modelId="{74097CFC-6BDC-49EB-9BFC-BACA45BDD7EC}" type="presParOf" srcId="{2C45A9F9-76C9-46C5-8DA6-A68E0EF10E79}" destId="{3BABF2E6-C867-473B-9584-9B624D1203C3}" srcOrd="1" destOrd="0" presId="urn:microsoft.com/office/officeart/2016/7/layout/LinearArrowProcessNumbered"/>
    <dgm:cxn modelId="{E1491048-9A9C-4DD8-BDEE-E8DDFE8C9B36}" type="presParOf" srcId="{2C45A9F9-76C9-46C5-8DA6-A68E0EF10E79}" destId="{CDAB5BD5-EB98-4504-A47D-BC11AE4AB6AD}" srcOrd="2" destOrd="0" presId="urn:microsoft.com/office/officeart/2016/7/layout/LinearArrowProcessNumbered"/>
    <dgm:cxn modelId="{00D6A3AE-3D44-4AB3-A67E-F577DF679E97}" type="presParOf" srcId="{CDAB5BD5-EB98-4504-A47D-BC11AE4AB6AD}" destId="{23D8ECAA-49C7-4F7C-BAD9-829ACBB339AD}" srcOrd="0" destOrd="0" presId="urn:microsoft.com/office/officeart/2016/7/layout/LinearArrowProcessNumbered"/>
    <dgm:cxn modelId="{C1671352-4516-4EF4-A002-C57BD4FED065}" type="presParOf" srcId="{CDAB5BD5-EB98-4504-A47D-BC11AE4AB6AD}" destId="{ACD58FEF-3193-4467-9CC4-DEECDC454847}" srcOrd="1" destOrd="0" presId="urn:microsoft.com/office/officeart/2016/7/layout/LinearArrowProcessNumbered"/>
    <dgm:cxn modelId="{A4254E3D-A80F-4BD3-8D34-A1C13951EB56}" type="presParOf" srcId="{ACD58FEF-3193-4467-9CC4-DEECDC454847}" destId="{58799583-A4A8-4B91-801F-547F19A3E5D3}" srcOrd="0" destOrd="0" presId="urn:microsoft.com/office/officeart/2016/7/layout/LinearArrowProcessNumbered"/>
    <dgm:cxn modelId="{51E1F8B8-06EB-4452-BFA7-596742982796}" type="presParOf" srcId="{ACD58FEF-3193-4467-9CC4-DEECDC454847}" destId="{D800C844-9CA5-4905-A8D0-99C35726BA25}" srcOrd="1" destOrd="0" presId="urn:microsoft.com/office/officeart/2016/7/layout/LinearArrowProcessNumbered"/>
    <dgm:cxn modelId="{380907E0-FB19-4C24-8014-0CE692F24946}" type="presParOf" srcId="{ACD58FEF-3193-4467-9CC4-DEECDC454847}" destId="{24C11537-B87C-42B4-821D-BE317BF2059C}" srcOrd="2" destOrd="0" presId="urn:microsoft.com/office/officeart/2016/7/layout/LinearArrowProcessNumbered"/>
    <dgm:cxn modelId="{0AD04731-039D-4E36-B87B-4B374A72428D}" type="presParOf" srcId="{ACD58FEF-3193-4467-9CC4-DEECDC454847}" destId="{A96E1910-E115-4487-8A1C-25DDF4D82162}" srcOrd="3" destOrd="0" presId="urn:microsoft.com/office/officeart/2016/7/layout/LinearArrowProcessNumbered"/>
    <dgm:cxn modelId="{238754BE-5610-45C5-8977-B1A26D3EF113}" type="presParOf" srcId="{CDAB5BD5-EB98-4504-A47D-BC11AE4AB6AD}" destId="{49A4A935-DCFC-4CE4-B156-5BE349FBBC6E}" srcOrd="2" destOrd="0" presId="urn:microsoft.com/office/officeart/2016/7/layout/LinearArrowProcessNumbered"/>
    <dgm:cxn modelId="{5E0430FA-9415-4274-BC69-54D0DF54E3F1}" type="presParOf" srcId="{2C45A9F9-76C9-46C5-8DA6-A68E0EF10E79}" destId="{B90E9CFF-EFB0-4B37-866B-3C7E6FCFAA97}" srcOrd="3" destOrd="0" presId="urn:microsoft.com/office/officeart/2016/7/layout/LinearArrowProcessNumbered"/>
    <dgm:cxn modelId="{EF92688C-2C35-4853-821F-E8E924BED45D}" type="presParOf" srcId="{2C45A9F9-76C9-46C5-8DA6-A68E0EF10E79}" destId="{0843F21B-4E8D-4FA8-A77B-421FCE67EF4A}" srcOrd="4" destOrd="0" presId="urn:microsoft.com/office/officeart/2016/7/layout/LinearArrowProcessNumbered"/>
    <dgm:cxn modelId="{68628F4F-59CD-4382-BBFE-DD33EBE1AE04}" type="presParOf" srcId="{0843F21B-4E8D-4FA8-A77B-421FCE67EF4A}" destId="{1B35397F-B798-422C-84E2-F7D785BC8927}" srcOrd="0" destOrd="0" presId="urn:microsoft.com/office/officeart/2016/7/layout/LinearArrowProcessNumbered"/>
    <dgm:cxn modelId="{0DD5AD7D-4C30-45F1-BBC5-D7AE66FAF4FB}" type="presParOf" srcId="{0843F21B-4E8D-4FA8-A77B-421FCE67EF4A}" destId="{765E4EA0-7D7B-4A2A-A1B6-08D5EA807D97}" srcOrd="1" destOrd="0" presId="urn:microsoft.com/office/officeart/2016/7/layout/LinearArrowProcessNumbered"/>
    <dgm:cxn modelId="{4C88F129-AE0B-4836-B7C9-EF5BBFEFCFFA}" type="presParOf" srcId="{765E4EA0-7D7B-4A2A-A1B6-08D5EA807D97}" destId="{544F5299-98B9-4666-B84E-D16968498417}" srcOrd="0" destOrd="0" presId="urn:microsoft.com/office/officeart/2016/7/layout/LinearArrowProcessNumbered"/>
    <dgm:cxn modelId="{BBC504D1-7CC4-4983-A31F-F9AAB02F6888}" type="presParOf" srcId="{765E4EA0-7D7B-4A2A-A1B6-08D5EA807D97}" destId="{A58DA7CD-C9A4-41A0-890F-36C7A3B359F2}" srcOrd="1" destOrd="0" presId="urn:microsoft.com/office/officeart/2016/7/layout/LinearArrowProcessNumbered"/>
    <dgm:cxn modelId="{6950549C-2EB2-4F5E-B4D6-FBFDE04AD9B1}" type="presParOf" srcId="{765E4EA0-7D7B-4A2A-A1B6-08D5EA807D97}" destId="{9B162579-6F81-42BE-A1A0-22B35524F680}" srcOrd="2" destOrd="0" presId="urn:microsoft.com/office/officeart/2016/7/layout/LinearArrowProcessNumbered"/>
    <dgm:cxn modelId="{D742C960-2BDF-47A7-9EC2-0A3CD2510D5D}" type="presParOf" srcId="{765E4EA0-7D7B-4A2A-A1B6-08D5EA807D97}" destId="{0FEEB823-CC0E-4430-A539-C247BAD4EE2D}" srcOrd="3" destOrd="0" presId="urn:microsoft.com/office/officeart/2016/7/layout/LinearArrowProcessNumbered"/>
    <dgm:cxn modelId="{245C7CB5-0D56-4597-8EAB-C5ADC0EA6EE2}" type="presParOf" srcId="{0843F21B-4E8D-4FA8-A77B-421FCE67EF4A}" destId="{D8BFDD5A-42F1-44C4-A3C1-A1F36325587E}" srcOrd="2" destOrd="0" presId="urn:microsoft.com/office/officeart/2016/7/layout/LinearArrowProcessNumbered"/>
    <dgm:cxn modelId="{F8E85726-3553-443E-821F-1AB66EF418BA}" type="presParOf" srcId="{2C45A9F9-76C9-46C5-8DA6-A68E0EF10E79}" destId="{4145E7DE-A359-4E1C-813D-B1351C9ECCCB}" srcOrd="5" destOrd="0" presId="urn:microsoft.com/office/officeart/2016/7/layout/LinearArrowProcessNumbered"/>
    <dgm:cxn modelId="{4CF166AA-4FCE-4741-8976-1DD5DACFFA0D}" type="presParOf" srcId="{2C45A9F9-76C9-46C5-8DA6-A68E0EF10E79}" destId="{E54E0A7C-EF9F-40CC-B633-329F623C2CAF}" srcOrd="6" destOrd="0" presId="urn:microsoft.com/office/officeart/2016/7/layout/LinearArrowProcessNumbered"/>
    <dgm:cxn modelId="{D3A8E99C-3F1D-4DDF-A9C5-E01996C56697}" type="presParOf" srcId="{E54E0A7C-EF9F-40CC-B633-329F623C2CAF}" destId="{9EFC4E41-5613-44CB-B056-B73C9A9B7EC5}" srcOrd="0" destOrd="0" presId="urn:microsoft.com/office/officeart/2016/7/layout/LinearArrowProcessNumbered"/>
    <dgm:cxn modelId="{6458BA80-D14B-49A6-B8CA-7EA0B87089C6}" type="presParOf" srcId="{E54E0A7C-EF9F-40CC-B633-329F623C2CAF}" destId="{F967B322-8BD4-49B2-BA93-CDBE0A9440D4}" srcOrd="1" destOrd="0" presId="urn:microsoft.com/office/officeart/2016/7/layout/LinearArrowProcessNumbered"/>
    <dgm:cxn modelId="{530CEC89-B76A-4789-85ED-FD4FE4E96A7C}" type="presParOf" srcId="{F967B322-8BD4-49B2-BA93-CDBE0A9440D4}" destId="{716A1F67-740A-4DE0-9FD5-CC3D07475995}" srcOrd="0" destOrd="0" presId="urn:microsoft.com/office/officeart/2016/7/layout/LinearArrowProcessNumbered"/>
    <dgm:cxn modelId="{D20FE1F2-821F-484E-9211-AEBCDD269BCB}" type="presParOf" srcId="{F967B322-8BD4-49B2-BA93-CDBE0A9440D4}" destId="{599A4098-9F9A-4EC2-ACF7-2DF256E057F4}" srcOrd="1" destOrd="0" presId="urn:microsoft.com/office/officeart/2016/7/layout/LinearArrowProcessNumbered"/>
    <dgm:cxn modelId="{16B6ACCE-6C66-4CD7-A204-69DDDBA4292B}" type="presParOf" srcId="{F967B322-8BD4-49B2-BA93-CDBE0A9440D4}" destId="{226CD816-C1FC-4DF7-ABEC-347E1AE2C542}" srcOrd="2" destOrd="0" presId="urn:microsoft.com/office/officeart/2016/7/layout/LinearArrowProcessNumbered"/>
    <dgm:cxn modelId="{89FBDB63-1148-4BCB-A961-EA6DB671FE21}" type="presParOf" srcId="{F967B322-8BD4-49B2-BA93-CDBE0A9440D4}" destId="{4ED35F03-D60E-4815-B27B-416EFB917AC0}" srcOrd="3" destOrd="0" presId="urn:microsoft.com/office/officeart/2016/7/layout/LinearArrowProcessNumbered"/>
    <dgm:cxn modelId="{7852C312-1227-4C1C-950D-33B6B49AB0EA}" type="presParOf" srcId="{E54E0A7C-EF9F-40CC-B633-329F623C2CAF}" destId="{19596184-76F3-44ED-B65A-7C1A74112F5D}" srcOrd="2" destOrd="0" presId="urn:microsoft.com/office/officeart/2016/7/layout/LinearArrowProcessNumbered"/>
    <dgm:cxn modelId="{8145186C-F988-4763-9477-A8AE463A4E56}" type="presParOf" srcId="{2C45A9F9-76C9-46C5-8DA6-A68E0EF10E79}" destId="{0CE67A6C-6C14-487A-8F37-86512894269F}" srcOrd="7" destOrd="0" presId="urn:microsoft.com/office/officeart/2016/7/layout/LinearArrowProcessNumbered"/>
    <dgm:cxn modelId="{89AA4A6C-D6C7-4377-8646-9393DAF471F0}" type="presParOf" srcId="{2C45A9F9-76C9-46C5-8DA6-A68E0EF10E79}" destId="{7C511223-304F-4097-9398-BF04AB965192}" srcOrd="8" destOrd="0" presId="urn:microsoft.com/office/officeart/2016/7/layout/LinearArrowProcessNumbered"/>
    <dgm:cxn modelId="{FB020E41-E419-441F-A307-F9C5AB653153}" type="presParOf" srcId="{7C511223-304F-4097-9398-BF04AB965192}" destId="{FBDF70B1-7CCD-4D3C-8208-C6A7AF115E49}" srcOrd="0" destOrd="0" presId="urn:microsoft.com/office/officeart/2016/7/layout/LinearArrowProcessNumbered"/>
    <dgm:cxn modelId="{D212C052-0619-4188-9006-FBCF5ED96959}" type="presParOf" srcId="{7C511223-304F-4097-9398-BF04AB965192}" destId="{35DA0FE3-1F43-4461-864A-2E95AE27462D}" srcOrd="1" destOrd="0" presId="urn:microsoft.com/office/officeart/2016/7/layout/LinearArrowProcessNumbered"/>
    <dgm:cxn modelId="{450A7D3F-4578-4B59-9298-7FF61B2C1C11}" type="presParOf" srcId="{35DA0FE3-1F43-4461-864A-2E95AE27462D}" destId="{E06BAEDA-751B-4ED0-A6A3-8C15B2500397}" srcOrd="0" destOrd="0" presId="urn:microsoft.com/office/officeart/2016/7/layout/LinearArrowProcessNumbered"/>
    <dgm:cxn modelId="{ECDE2808-F3A8-4094-96B4-A44A4C5450DD}" type="presParOf" srcId="{35DA0FE3-1F43-4461-864A-2E95AE27462D}" destId="{3AE1D96E-1589-4E97-974C-96692FF5EEB3}" srcOrd="1" destOrd="0" presId="urn:microsoft.com/office/officeart/2016/7/layout/LinearArrowProcessNumbered"/>
    <dgm:cxn modelId="{713AF61E-AA4F-4B4B-8EF6-CAB3056969B3}" type="presParOf" srcId="{35DA0FE3-1F43-4461-864A-2E95AE27462D}" destId="{9CE04AFE-C754-46F8-AD6D-7E78C8BB55C8}" srcOrd="2" destOrd="0" presId="urn:microsoft.com/office/officeart/2016/7/layout/LinearArrowProcessNumbered"/>
    <dgm:cxn modelId="{3C593B4F-C107-4FAD-B29B-AC86EB248E90}" type="presParOf" srcId="{35DA0FE3-1F43-4461-864A-2E95AE27462D}" destId="{7BA6FD98-9526-44F1-B484-BC923F06ECD1}" srcOrd="3" destOrd="0" presId="urn:microsoft.com/office/officeart/2016/7/layout/LinearArrowProcessNumbered"/>
    <dgm:cxn modelId="{96F09161-3494-40D5-A65E-5BC7081D6A5B}" type="presParOf" srcId="{7C511223-304F-4097-9398-BF04AB965192}" destId="{91356C70-8B83-4B26-9058-4BA14120E5A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424066-30A1-4B73-A977-2880A3A751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92E634D-4102-4DFC-82D3-5706D5859DD2}">
      <dgm:prSet custT="1"/>
      <dgm:spPr/>
      <dgm:t>
        <a:bodyPr/>
        <a:lstStyle/>
        <a:p>
          <a:r>
            <a:rPr lang="lt-LT" sz="1800" noProof="0" dirty="0">
              <a:solidFill>
                <a:schemeClr val="tx1"/>
              </a:solidFill>
            </a:rPr>
            <a:t>Režimas: greičiausiai išplečiamas į skirtingus dokumento peržiūros režimus, pvz., redagavimo režimą, siūlymo režimą arba peržiūros režimą</a:t>
          </a:r>
        </a:p>
      </dgm:t>
    </dgm:pt>
    <dgm:pt modelId="{643BBDD9-5274-4947-BA9E-328FE6E93D30}" type="parTrans" cxnId="{8AF2DFF2-2AFE-431D-BE01-48FFFCE22900}">
      <dgm:prSet/>
      <dgm:spPr/>
      <dgm:t>
        <a:bodyPr/>
        <a:lstStyle/>
        <a:p>
          <a:endParaRPr lang="en-US">
            <a:solidFill>
              <a:schemeClr val="tx1"/>
            </a:solidFill>
          </a:endParaRPr>
        </a:p>
      </dgm:t>
    </dgm:pt>
    <dgm:pt modelId="{2E190257-660F-4DDD-A1F9-AF3FDA8C5532}" type="sibTrans" cxnId="{8AF2DFF2-2AFE-431D-BE01-48FFFCE22900}">
      <dgm:prSet/>
      <dgm:spPr/>
      <dgm:t>
        <a:bodyPr/>
        <a:lstStyle/>
        <a:p>
          <a:endParaRPr lang="en-US">
            <a:solidFill>
              <a:schemeClr val="tx1"/>
            </a:solidFill>
          </a:endParaRPr>
        </a:p>
      </dgm:t>
    </dgm:pt>
    <dgm:pt modelId="{773B4A1A-FDF9-46AD-BFAE-F1DFA1ADD579}">
      <dgm:prSet custT="1"/>
      <dgm:spPr/>
      <dgm:t>
        <a:bodyPr/>
        <a:lstStyle/>
        <a:p>
          <a:r>
            <a:rPr lang="en-US" sz="1800" b="1" dirty="0">
              <a:solidFill>
                <a:schemeClr val="tx1"/>
              </a:solidFill>
            </a:rPr>
            <a:t>Show non-printing characters</a:t>
          </a:r>
          <a:r>
            <a:rPr lang="en-US" sz="1800" dirty="0">
              <a:solidFill>
                <a:schemeClr val="tx1"/>
              </a:solidFill>
            </a:rPr>
            <a:t>: Displays characters that do not appear in the printed document, like paragraph marks and spaces</a:t>
          </a:r>
        </a:p>
      </dgm:t>
    </dgm:pt>
    <dgm:pt modelId="{9511801B-F021-4E0F-AFCB-78CBFF21A7BA}" type="parTrans" cxnId="{18D3E350-A26E-4E4B-A40F-D90B31DF1AAE}">
      <dgm:prSet/>
      <dgm:spPr/>
      <dgm:t>
        <a:bodyPr/>
        <a:lstStyle/>
        <a:p>
          <a:endParaRPr lang="lv-LV"/>
        </a:p>
      </dgm:t>
    </dgm:pt>
    <dgm:pt modelId="{C5C4140E-D818-4AA8-9B4C-9DD4F6982834}" type="sibTrans" cxnId="{18D3E350-A26E-4E4B-A40F-D90B31DF1AAE}">
      <dgm:prSet/>
      <dgm:spPr/>
      <dgm:t>
        <a:bodyPr/>
        <a:lstStyle/>
        <a:p>
          <a:endParaRPr lang="lv-LV"/>
        </a:p>
      </dgm:t>
    </dgm:pt>
    <dgm:pt modelId="{89487398-9C52-4B4F-99AB-15F95368BD8E}">
      <dgm:prSet custT="1"/>
      <dgm:spPr/>
      <dgm:t>
        <a:bodyPr/>
        <a:lstStyle/>
        <a:p>
          <a:r>
            <a:rPr lang="en-GB" sz="1800" b="1" noProof="0" dirty="0">
              <a:solidFill>
                <a:schemeClr val="tx1"/>
              </a:solidFill>
            </a:rPr>
            <a:t>Show comments</a:t>
          </a:r>
          <a:r>
            <a:rPr lang="en-GB" sz="1800" noProof="0" dirty="0">
              <a:solidFill>
                <a:schemeClr val="tx1"/>
              </a:solidFill>
            </a:rPr>
            <a:t>: Toggles the display of comments on the document</a:t>
          </a:r>
          <a:endParaRPr lang="en-GB" sz="1800" noProof="0" dirty="0"/>
        </a:p>
      </dgm:t>
    </dgm:pt>
    <dgm:pt modelId="{C8E2CD67-A065-4766-BA96-CB4DAC28D7E0}" type="parTrans" cxnId="{FFEAD8C6-EF80-45C5-BF84-648B2D38E5B5}">
      <dgm:prSet/>
      <dgm:spPr/>
      <dgm:t>
        <a:bodyPr/>
        <a:lstStyle/>
        <a:p>
          <a:endParaRPr lang="lv-LV"/>
        </a:p>
      </dgm:t>
    </dgm:pt>
    <dgm:pt modelId="{D7D33C40-D79E-4953-A89E-3CAF453126FB}" type="sibTrans" cxnId="{FFEAD8C6-EF80-45C5-BF84-648B2D38E5B5}">
      <dgm:prSet/>
      <dgm:spPr/>
      <dgm:t>
        <a:bodyPr/>
        <a:lstStyle/>
        <a:p>
          <a:endParaRPr lang="lv-LV"/>
        </a:p>
      </dgm:t>
    </dgm:pt>
    <dgm:pt modelId="{819FFCC8-AFE2-4FB9-A48D-79285F022AF4}">
      <dgm:prSet custT="1"/>
      <dgm:spPr/>
      <dgm:t>
        <a:bodyPr/>
        <a:lstStyle/>
        <a:p>
          <a:r>
            <a:rPr lang="lt-LT" sz="1800" dirty="0">
              <a:solidFill>
                <a:schemeClr val="tx1"/>
              </a:solidFill>
            </a:rPr>
            <a:t> Rodyti spausdinimo maketą: perjungia spausdinimo maketo rodinį, kuriame dokumentas rodomas taip, kaip jis atrodytų atspausdintame puslapyje</a:t>
          </a:r>
          <a:endParaRPr lang="en-NL" sz="1800" dirty="0">
            <a:solidFill>
              <a:schemeClr val="tx1"/>
            </a:solidFill>
          </a:endParaRPr>
        </a:p>
      </dgm:t>
    </dgm:pt>
    <dgm:pt modelId="{5EC26397-E837-4474-922D-49A463473D8D}" type="parTrans" cxnId="{DD345604-F7F9-4F5C-A244-481E07082B96}">
      <dgm:prSet/>
      <dgm:spPr/>
      <dgm:t>
        <a:bodyPr/>
        <a:lstStyle/>
        <a:p>
          <a:endParaRPr lang="en-NL"/>
        </a:p>
      </dgm:t>
    </dgm:pt>
    <dgm:pt modelId="{65CDBD09-F57A-4225-9427-C851A7CD4AC4}" type="sibTrans" cxnId="{DD345604-F7F9-4F5C-A244-481E07082B96}">
      <dgm:prSet/>
      <dgm:spPr/>
      <dgm:t>
        <a:bodyPr/>
        <a:lstStyle/>
        <a:p>
          <a:endParaRPr lang="en-NL"/>
        </a:p>
      </dgm:t>
    </dgm:pt>
    <dgm:pt modelId="{26135BAD-3009-4E69-B802-EB815B222DE2}">
      <dgm:prSet custT="1"/>
      <dgm:spPr/>
      <dgm:t>
        <a:bodyPr/>
        <a:lstStyle/>
        <a:p>
          <a:r>
            <a:rPr lang="lt-LT" sz="1800" dirty="0">
              <a:solidFill>
                <a:schemeClr val="tx1"/>
              </a:solidFill>
            </a:rPr>
            <a:t> Rodyti liniuotę: perjungia liniuotės matomumą, naudojamą paraštėms, tabuliavimo stabtelėms ir kitiems formatavimo vadovams nustatyti.</a:t>
          </a:r>
          <a:endParaRPr lang="en-NL" sz="1800" dirty="0">
            <a:solidFill>
              <a:schemeClr val="tx1"/>
            </a:solidFill>
          </a:endParaRPr>
        </a:p>
      </dgm:t>
    </dgm:pt>
    <dgm:pt modelId="{7834D78B-A947-4161-BDA6-D93425925469}" type="parTrans" cxnId="{C31DCED3-FE1B-4CC8-BB1D-8494D638C2D0}">
      <dgm:prSet/>
      <dgm:spPr/>
      <dgm:t>
        <a:bodyPr/>
        <a:lstStyle/>
        <a:p>
          <a:endParaRPr lang="en-NL"/>
        </a:p>
      </dgm:t>
    </dgm:pt>
    <dgm:pt modelId="{F9DA2547-6B95-478B-B199-1416A8E495FF}" type="sibTrans" cxnId="{C31DCED3-FE1B-4CC8-BB1D-8494D638C2D0}">
      <dgm:prSet/>
      <dgm:spPr/>
      <dgm:t>
        <a:bodyPr/>
        <a:lstStyle/>
        <a:p>
          <a:endParaRPr lang="en-NL"/>
        </a:p>
      </dgm:t>
    </dgm:pt>
    <dgm:pt modelId="{1BF2FDCD-C298-44E1-87DD-91781A556660}">
      <dgm:prSet custT="1"/>
      <dgm:spPr/>
      <dgm:t>
        <a:bodyPr/>
        <a:lstStyle/>
        <a:p>
          <a:r>
            <a:rPr lang="lt-LT" sz="1800" dirty="0">
              <a:solidFill>
                <a:schemeClr val="tx1"/>
              </a:solidFill>
            </a:rPr>
            <a:t> Rodyti kontūrą: rodo dokumento kontūrą, sugeneruotą iš dokumente naudojamų antraščių</a:t>
          </a:r>
          <a:endParaRPr lang="en-NL" sz="1800" dirty="0">
            <a:solidFill>
              <a:schemeClr val="tx1"/>
            </a:solidFill>
          </a:endParaRPr>
        </a:p>
      </dgm:t>
    </dgm:pt>
    <dgm:pt modelId="{04A0272A-F7E9-4285-A73C-04BAE281AB61}" type="parTrans" cxnId="{71288B56-0CBF-4886-AC00-CAF875716F2A}">
      <dgm:prSet/>
      <dgm:spPr/>
      <dgm:t>
        <a:bodyPr/>
        <a:lstStyle/>
        <a:p>
          <a:endParaRPr lang="en-NL"/>
        </a:p>
      </dgm:t>
    </dgm:pt>
    <dgm:pt modelId="{1063F8F3-D248-4DAA-8CA2-97276904F34A}" type="sibTrans" cxnId="{71288B56-0CBF-4886-AC00-CAF875716F2A}">
      <dgm:prSet/>
      <dgm:spPr/>
      <dgm:t>
        <a:bodyPr/>
        <a:lstStyle/>
        <a:p>
          <a:endParaRPr lang="en-NL"/>
        </a:p>
      </dgm:t>
    </dgm:pt>
    <dgm:pt modelId="{D9D3B66A-FD8A-4224-BE40-405CC59E1081}">
      <dgm:prSet custT="1"/>
      <dgm:spPr/>
      <dgm:t>
        <a:bodyPr/>
        <a:lstStyle/>
        <a:p>
          <a:r>
            <a:rPr lang="lt-LT" sz="1800" dirty="0">
              <a:solidFill>
                <a:schemeClr val="tx1"/>
              </a:solidFill>
            </a:rPr>
            <a:t> Rodyti lygčių įrankių juostą: ši parinktis, jei įmanoma, parodytų įrankių juostą matematinėms lygtims įterpti, nors ji nėra pažymėta kaip pasirinkta ir nėra jokių nuorodų</a:t>
          </a:r>
          <a:endParaRPr lang="en-NL" sz="1800" dirty="0">
            <a:solidFill>
              <a:schemeClr val="tx1"/>
            </a:solidFill>
          </a:endParaRPr>
        </a:p>
      </dgm:t>
    </dgm:pt>
    <dgm:pt modelId="{6870C609-C4E6-46DE-A1DE-3C01DFBA9724}" type="parTrans" cxnId="{5DBDBC1D-D482-40B1-8453-00C2B97F02B0}">
      <dgm:prSet/>
      <dgm:spPr/>
      <dgm:t>
        <a:bodyPr/>
        <a:lstStyle/>
        <a:p>
          <a:endParaRPr lang="en-NL"/>
        </a:p>
      </dgm:t>
    </dgm:pt>
    <dgm:pt modelId="{34803E13-2B94-4811-B7A3-D26F8121C141}" type="sibTrans" cxnId="{5DBDBC1D-D482-40B1-8453-00C2B97F02B0}">
      <dgm:prSet/>
      <dgm:spPr/>
      <dgm:t>
        <a:bodyPr/>
        <a:lstStyle/>
        <a:p>
          <a:endParaRPr lang="en-NL"/>
        </a:p>
      </dgm:t>
    </dgm:pt>
    <dgm:pt modelId="{0A4E110D-8561-4774-919E-EE381A3F1C1D}">
      <dgm:prSet custT="1"/>
      <dgm:spPr/>
      <dgm:t>
        <a:bodyPr/>
        <a:lstStyle/>
        <a:p>
          <a:r>
            <a:rPr lang="lt-LT" sz="1800" dirty="0">
              <a:solidFill>
                <a:schemeClr val="tx1"/>
              </a:solidFill>
            </a:rPr>
            <a:t> Rodyti nespausdinamus simbolius: rodomi simboliai, kurių nėra spausdintame dokumente, pvz., pastraipų ženklai ir tarpai</a:t>
          </a:r>
          <a:endParaRPr lang="en-NL" sz="1800" dirty="0">
            <a:solidFill>
              <a:schemeClr val="tx1"/>
            </a:solidFill>
          </a:endParaRPr>
        </a:p>
      </dgm:t>
    </dgm:pt>
    <dgm:pt modelId="{08E0046E-B3A4-49E8-933B-8F2EF118D34E}" type="parTrans" cxnId="{01C15282-8F62-413D-8AF7-71B567CE4EE9}">
      <dgm:prSet/>
      <dgm:spPr/>
      <dgm:t>
        <a:bodyPr/>
        <a:lstStyle/>
        <a:p>
          <a:endParaRPr lang="en-NL"/>
        </a:p>
      </dgm:t>
    </dgm:pt>
    <dgm:pt modelId="{2B4D14F4-11E2-4626-A263-D5A12EBF2996}" type="sibTrans" cxnId="{01C15282-8F62-413D-8AF7-71B567CE4EE9}">
      <dgm:prSet/>
      <dgm:spPr/>
      <dgm:t>
        <a:bodyPr/>
        <a:lstStyle/>
        <a:p>
          <a:endParaRPr lang="en-NL"/>
        </a:p>
      </dgm:t>
    </dgm:pt>
    <dgm:pt modelId="{357E9DAE-7014-4534-8D00-DAEC82D8CD27}">
      <dgm:prSet custT="1"/>
      <dgm:spPr/>
      <dgm:t>
        <a:bodyPr/>
        <a:lstStyle/>
        <a:p>
          <a:r>
            <a:rPr lang="lt-LT" sz="1800" dirty="0">
              <a:solidFill>
                <a:schemeClr val="tx1"/>
              </a:solidFill>
            </a:rPr>
            <a:t> Rodyti komentarus: perjungia dokumento komentarų rodymą</a:t>
          </a:r>
          <a:endParaRPr lang="en-NL" sz="1800" dirty="0">
            <a:solidFill>
              <a:schemeClr val="tx1"/>
            </a:solidFill>
          </a:endParaRPr>
        </a:p>
      </dgm:t>
    </dgm:pt>
    <dgm:pt modelId="{33C0D0D6-41E0-457E-8383-A84E3C8E771F}" type="parTrans" cxnId="{2266E821-7D59-483C-951A-2EF76A8EA355}">
      <dgm:prSet/>
      <dgm:spPr/>
      <dgm:t>
        <a:bodyPr/>
        <a:lstStyle/>
        <a:p>
          <a:endParaRPr lang="en-NL"/>
        </a:p>
      </dgm:t>
    </dgm:pt>
    <dgm:pt modelId="{F2A6B19B-C2D9-419F-B155-491C9F41E220}" type="sibTrans" cxnId="{2266E821-7D59-483C-951A-2EF76A8EA355}">
      <dgm:prSet/>
      <dgm:spPr/>
      <dgm:t>
        <a:bodyPr/>
        <a:lstStyle/>
        <a:p>
          <a:endParaRPr lang="en-NL"/>
        </a:p>
      </dgm:t>
    </dgm:pt>
    <dgm:pt modelId="{C7105402-0C34-4975-8075-8B496DF36917}">
      <dgm:prSet custT="1"/>
      <dgm:spPr/>
      <dgm:t>
        <a:bodyPr/>
        <a:lstStyle/>
        <a:p>
          <a:r>
            <a:rPr lang="en-US" sz="1800">
              <a:solidFill>
                <a:schemeClr val="tx1"/>
              </a:solidFill>
            </a:rPr>
            <a:t> </a:t>
          </a:r>
          <a:r>
            <a:rPr lang="en-US" sz="1800" dirty="0">
              <a:solidFill>
                <a:schemeClr val="tx1"/>
              </a:solidFill>
            </a:rPr>
            <a:t>although it's not marked as selected and no shortcut is listed</a:t>
          </a:r>
        </a:p>
      </dgm:t>
    </dgm:pt>
    <dgm:pt modelId="{D73C6312-2EB8-4AB3-9712-0D7BC9ED003D}" type="parTrans" cxnId="{68035E1A-9296-403C-8267-2204082D662B}">
      <dgm:prSet/>
      <dgm:spPr/>
      <dgm:t>
        <a:bodyPr/>
        <a:lstStyle/>
        <a:p>
          <a:endParaRPr lang="en-NL"/>
        </a:p>
      </dgm:t>
    </dgm:pt>
    <dgm:pt modelId="{A3D482F4-CD48-4758-A18A-373ED91ED031}" type="sibTrans" cxnId="{68035E1A-9296-403C-8267-2204082D662B}">
      <dgm:prSet/>
      <dgm:spPr/>
      <dgm:t>
        <a:bodyPr/>
        <a:lstStyle/>
        <a:p>
          <a:endParaRPr lang="en-NL"/>
        </a:p>
      </dgm:t>
    </dgm:pt>
    <dgm:pt modelId="{BB44CC75-397F-4F70-B9D3-A628CC331781}" type="pres">
      <dgm:prSet presAssocID="{10424066-30A1-4B73-A977-2880A3A75100}" presName="linear" presStyleCnt="0">
        <dgm:presLayoutVars>
          <dgm:animLvl val="lvl"/>
          <dgm:resizeHandles val="exact"/>
        </dgm:presLayoutVars>
      </dgm:prSet>
      <dgm:spPr/>
    </dgm:pt>
    <dgm:pt modelId="{880534B5-9EAE-4292-9B32-0028211887E0}" type="pres">
      <dgm:prSet presAssocID="{F92E634D-4102-4DFC-82D3-5706D5859DD2}" presName="parentText" presStyleLbl="node1" presStyleIdx="0" presStyleCnt="10">
        <dgm:presLayoutVars>
          <dgm:chMax val="0"/>
          <dgm:bulletEnabled val="1"/>
        </dgm:presLayoutVars>
      </dgm:prSet>
      <dgm:spPr/>
    </dgm:pt>
    <dgm:pt modelId="{416FD3C4-A650-4A73-9FE8-0BF9E066FB83}" type="pres">
      <dgm:prSet presAssocID="{2E190257-660F-4DDD-A1F9-AF3FDA8C5532}" presName="spacer" presStyleCnt="0"/>
      <dgm:spPr/>
    </dgm:pt>
    <dgm:pt modelId="{A3C4E8FA-09FB-4C67-8721-B5914DCFA32F}" type="pres">
      <dgm:prSet presAssocID="{819FFCC8-AFE2-4FB9-A48D-79285F022AF4}" presName="parentText" presStyleLbl="node1" presStyleIdx="1" presStyleCnt="10">
        <dgm:presLayoutVars>
          <dgm:chMax val="0"/>
          <dgm:bulletEnabled val="1"/>
        </dgm:presLayoutVars>
      </dgm:prSet>
      <dgm:spPr/>
    </dgm:pt>
    <dgm:pt modelId="{19185FC6-DBAA-4F3A-A7CD-3698A3BB6ED9}" type="pres">
      <dgm:prSet presAssocID="{65CDBD09-F57A-4225-9427-C851A7CD4AC4}" presName="spacer" presStyleCnt="0"/>
      <dgm:spPr/>
    </dgm:pt>
    <dgm:pt modelId="{7FBBC68B-279C-4508-97C5-94F688B34598}" type="pres">
      <dgm:prSet presAssocID="{26135BAD-3009-4E69-B802-EB815B222DE2}" presName="parentText" presStyleLbl="node1" presStyleIdx="2" presStyleCnt="10">
        <dgm:presLayoutVars>
          <dgm:chMax val="0"/>
          <dgm:bulletEnabled val="1"/>
        </dgm:presLayoutVars>
      </dgm:prSet>
      <dgm:spPr/>
    </dgm:pt>
    <dgm:pt modelId="{01189259-BDFE-4584-BECE-214BFBA9C259}" type="pres">
      <dgm:prSet presAssocID="{F9DA2547-6B95-478B-B199-1416A8E495FF}" presName="spacer" presStyleCnt="0"/>
      <dgm:spPr/>
    </dgm:pt>
    <dgm:pt modelId="{70C46377-3D87-47CC-931D-B4A05C3200A4}" type="pres">
      <dgm:prSet presAssocID="{1BF2FDCD-C298-44E1-87DD-91781A556660}" presName="parentText" presStyleLbl="node1" presStyleIdx="3" presStyleCnt="10">
        <dgm:presLayoutVars>
          <dgm:chMax val="0"/>
          <dgm:bulletEnabled val="1"/>
        </dgm:presLayoutVars>
      </dgm:prSet>
      <dgm:spPr/>
    </dgm:pt>
    <dgm:pt modelId="{5804732B-356B-4757-9418-514BC226429A}" type="pres">
      <dgm:prSet presAssocID="{1063F8F3-D248-4DAA-8CA2-97276904F34A}" presName="spacer" presStyleCnt="0"/>
      <dgm:spPr/>
    </dgm:pt>
    <dgm:pt modelId="{6A8D2045-257C-47AA-8240-6C0D84BFFA4A}" type="pres">
      <dgm:prSet presAssocID="{D9D3B66A-FD8A-4224-BE40-405CC59E1081}" presName="parentText" presStyleLbl="node1" presStyleIdx="4" presStyleCnt="10">
        <dgm:presLayoutVars>
          <dgm:chMax val="0"/>
          <dgm:bulletEnabled val="1"/>
        </dgm:presLayoutVars>
      </dgm:prSet>
      <dgm:spPr/>
    </dgm:pt>
    <dgm:pt modelId="{0E6FEB70-82BE-4E79-AB24-1F978715C178}" type="pres">
      <dgm:prSet presAssocID="{34803E13-2B94-4811-B7A3-D26F8121C141}" presName="spacer" presStyleCnt="0"/>
      <dgm:spPr/>
    </dgm:pt>
    <dgm:pt modelId="{9C67083E-0DA4-4874-96E7-B6EA69142215}" type="pres">
      <dgm:prSet presAssocID="{0A4E110D-8561-4774-919E-EE381A3F1C1D}" presName="parentText" presStyleLbl="node1" presStyleIdx="5" presStyleCnt="10">
        <dgm:presLayoutVars>
          <dgm:chMax val="0"/>
          <dgm:bulletEnabled val="1"/>
        </dgm:presLayoutVars>
      </dgm:prSet>
      <dgm:spPr/>
    </dgm:pt>
    <dgm:pt modelId="{AB803EAA-9F9C-484B-8358-22D61D221906}" type="pres">
      <dgm:prSet presAssocID="{2B4D14F4-11E2-4626-A263-D5A12EBF2996}" presName="spacer" presStyleCnt="0"/>
      <dgm:spPr/>
    </dgm:pt>
    <dgm:pt modelId="{05B0CA16-0F7D-49EE-858D-E15DCA1A5EE1}" type="pres">
      <dgm:prSet presAssocID="{357E9DAE-7014-4534-8D00-DAEC82D8CD27}" presName="parentText" presStyleLbl="node1" presStyleIdx="6" presStyleCnt="10">
        <dgm:presLayoutVars>
          <dgm:chMax val="0"/>
          <dgm:bulletEnabled val="1"/>
        </dgm:presLayoutVars>
      </dgm:prSet>
      <dgm:spPr/>
    </dgm:pt>
    <dgm:pt modelId="{79DAED9E-F22D-4C8E-ADEB-61E55F75EE17}" type="pres">
      <dgm:prSet presAssocID="{F2A6B19B-C2D9-419F-B155-491C9F41E220}" presName="spacer" presStyleCnt="0"/>
      <dgm:spPr/>
    </dgm:pt>
    <dgm:pt modelId="{171A93EB-2434-4CDD-9211-956A9C14E4C7}" type="pres">
      <dgm:prSet presAssocID="{C7105402-0C34-4975-8075-8B496DF36917}" presName="parentText" presStyleLbl="node1" presStyleIdx="7" presStyleCnt="10">
        <dgm:presLayoutVars>
          <dgm:chMax val="0"/>
          <dgm:bulletEnabled val="1"/>
        </dgm:presLayoutVars>
      </dgm:prSet>
      <dgm:spPr/>
    </dgm:pt>
    <dgm:pt modelId="{6689A3C6-DCB3-43E2-AEFA-454D218277CB}" type="pres">
      <dgm:prSet presAssocID="{A3D482F4-CD48-4758-A18A-373ED91ED031}" presName="spacer" presStyleCnt="0"/>
      <dgm:spPr/>
    </dgm:pt>
    <dgm:pt modelId="{DBF104BD-C31C-440D-A7C7-24C993047C20}" type="pres">
      <dgm:prSet presAssocID="{773B4A1A-FDF9-46AD-BFAE-F1DFA1ADD579}" presName="parentText" presStyleLbl="node1" presStyleIdx="8" presStyleCnt="10">
        <dgm:presLayoutVars>
          <dgm:chMax val="0"/>
          <dgm:bulletEnabled val="1"/>
        </dgm:presLayoutVars>
      </dgm:prSet>
      <dgm:spPr/>
    </dgm:pt>
    <dgm:pt modelId="{7220DE06-3A34-4532-91B4-CECABD608E31}" type="pres">
      <dgm:prSet presAssocID="{C5C4140E-D818-4AA8-9B4C-9DD4F6982834}" presName="spacer" presStyleCnt="0"/>
      <dgm:spPr/>
    </dgm:pt>
    <dgm:pt modelId="{37CF8755-3577-4876-9EE5-88C1F7CC7FFC}" type="pres">
      <dgm:prSet presAssocID="{89487398-9C52-4B4F-99AB-15F95368BD8E}" presName="parentText" presStyleLbl="node1" presStyleIdx="9" presStyleCnt="10">
        <dgm:presLayoutVars>
          <dgm:chMax val="0"/>
          <dgm:bulletEnabled val="1"/>
        </dgm:presLayoutVars>
      </dgm:prSet>
      <dgm:spPr/>
    </dgm:pt>
  </dgm:ptLst>
  <dgm:cxnLst>
    <dgm:cxn modelId="{DD345604-F7F9-4F5C-A244-481E07082B96}" srcId="{10424066-30A1-4B73-A977-2880A3A75100}" destId="{819FFCC8-AFE2-4FB9-A48D-79285F022AF4}" srcOrd="1" destOrd="0" parTransId="{5EC26397-E837-4474-922D-49A463473D8D}" sibTransId="{65CDBD09-F57A-4225-9427-C851A7CD4AC4}"/>
    <dgm:cxn modelId="{464CCC04-83E4-4BFE-8B13-A2BADC426164}" type="presOf" srcId="{773B4A1A-FDF9-46AD-BFAE-F1DFA1ADD579}" destId="{DBF104BD-C31C-440D-A7C7-24C993047C20}" srcOrd="0" destOrd="0" presId="urn:microsoft.com/office/officeart/2005/8/layout/vList2"/>
    <dgm:cxn modelId="{C3F9C908-0A69-4DEB-A0AE-4FDCE457D86E}" type="presOf" srcId="{F92E634D-4102-4DFC-82D3-5706D5859DD2}" destId="{880534B5-9EAE-4292-9B32-0028211887E0}" srcOrd="0" destOrd="0" presId="urn:microsoft.com/office/officeart/2005/8/layout/vList2"/>
    <dgm:cxn modelId="{68035E1A-9296-403C-8267-2204082D662B}" srcId="{10424066-30A1-4B73-A977-2880A3A75100}" destId="{C7105402-0C34-4975-8075-8B496DF36917}" srcOrd="7" destOrd="0" parTransId="{D73C6312-2EB8-4AB3-9712-0D7BC9ED003D}" sibTransId="{A3D482F4-CD48-4758-A18A-373ED91ED031}"/>
    <dgm:cxn modelId="{5DBDBC1D-D482-40B1-8453-00C2B97F02B0}" srcId="{10424066-30A1-4B73-A977-2880A3A75100}" destId="{D9D3B66A-FD8A-4224-BE40-405CC59E1081}" srcOrd="4" destOrd="0" parTransId="{6870C609-C4E6-46DE-A1DE-3C01DFBA9724}" sibTransId="{34803E13-2B94-4811-B7A3-D26F8121C141}"/>
    <dgm:cxn modelId="{9015D220-E03C-4593-95C7-78B70E94495A}" type="presOf" srcId="{26135BAD-3009-4E69-B802-EB815B222DE2}" destId="{7FBBC68B-279C-4508-97C5-94F688B34598}" srcOrd="0" destOrd="0" presId="urn:microsoft.com/office/officeart/2005/8/layout/vList2"/>
    <dgm:cxn modelId="{2266E821-7D59-483C-951A-2EF76A8EA355}" srcId="{10424066-30A1-4B73-A977-2880A3A75100}" destId="{357E9DAE-7014-4534-8D00-DAEC82D8CD27}" srcOrd="6" destOrd="0" parTransId="{33C0D0D6-41E0-457E-8383-A84E3C8E771F}" sibTransId="{F2A6B19B-C2D9-419F-B155-491C9F41E220}"/>
    <dgm:cxn modelId="{D359D925-652F-4190-B764-A0B1EB0AC6A6}" type="presOf" srcId="{89487398-9C52-4B4F-99AB-15F95368BD8E}" destId="{37CF8755-3577-4876-9EE5-88C1F7CC7FFC}" srcOrd="0" destOrd="0" presId="urn:microsoft.com/office/officeart/2005/8/layout/vList2"/>
    <dgm:cxn modelId="{DCCB5F49-F7E2-4E4A-AF95-6AFFC1FEE31F}" type="presOf" srcId="{357E9DAE-7014-4534-8D00-DAEC82D8CD27}" destId="{05B0CA16-0F7D-49EE-858D-E15DCA1A5EE1}" srcOrd="0" destOrd="0" presId="urn:microsoft.com/office/officeart/2005/8/layout/vList2"/>
    <dgm:cxn modelId="{E298694F-208F-4DFA-B26B-AD58891F55C3}" type="presOf" srcId="{D9D3B66A-FD8A-4224-BE40-405CC59E1081}" destId="{6A8D2045-257C-47AA-8240-6C0D84BFFA4A}" srcOrd="0" destOrd="0" presId="urn:microsoft.com/office/officeart/2005/8/layout/vList2"/>
    <dgm:cxn modelId="{18D3E350-A26E-4E4B-A40F-D90B31DF1AAE}" srcId="{10424066-30A1-4B73-A977-2880A3A75100}" destId="{773B4A1A-FDF9-46AD-BFAE-F1DFA1ADD579}" srcOrd="8" destOrd="0" parTransId="{9511801B-F021-4E0F-AFCB-78CBFF21A7BA}" sibTransId="{C5C4140E-D818-4AA8-9B4C-9DD4F6982834}"/>
    <dgm:cxn modelId="{71288B56-0CBF-4886-AC00-CAF875716F2A}" srcId="{10424066-30A1-4B73-A977-2880A3A75100}" destId="{1BF2FDCD-C298-44E1-87DD-91781A556660}" srcOrd="3" destOrd="0" parTransId="{04A0272A-F7E9-4285-A73C-04BAE281AB61}" sibTransId="{1063F8F3-D248-4DAA-8CA2-97276904F34A}"/>
    <dgm:cxn modelId="{01C15282-8F62-413D-8AF7-71B567CE4EE9}" srcId="{10424066-30A1-4B73-A977-2880A3A75100}" destId="{0A4E110D-8561-4774-919E-EE381A3F1C1D}" srcOrd="5" destOrd="0" parTransId="{08E0046E-B3A4-49E8-933B-8F2EF118D34E}" sibTransId="{2B4D14F4-11E2-4626-A263-D5A12EBF2996}"/>
    <dgm:cxn modelId="{8761019E-F439-4FD3-9102-79426C4BA116}" type="presOf" srcId="{0A4E110D-8561-4774-919E-EE381A3F1C1D}" destId="{9C67083E-0DA4-4874-96E7-B6EA69142215}" srcOrd="0" destOrd="0" presId="urn:microsoft.com/office/officeart/2005/8/layout/vList2"/>
    <dgm:cxn modelId="{8308A3A7-8E79-4E88-A6C8-35AF900202B8}" type="presOf" srcId="{1BF2FDCD-C298-44E1-87DD-91781A556660}" destId="{70C46377-3D87-47CC-931D-B4A05C3200A4}" srcOrd="0" destOrd="0" presId="urn:microsoft.com/office/officeart/2005/8/layout/vList2"/>
    <dgm:cxn modelId="{CE9C2FB9-4FB4-45AB-A6DF-E20761B3FB23}" type="presOf" srcId="{C7105402-0C34-4975-8075-8B496DF36917}" destId="{171A93EB-2434-4CDD-9211-956A9C14E4C7}" srcOrd="0" destOrd="0" presId="urn:microsoft.com/office/officeart/2005/8/layout/vList2"/>
    <dgm:cxn modelId="{8C5783BC-216C-406C-AD2C-B3A33C56B0D2}" type="presOf" srcId="{819FFCC8-AFE2-4FB9-A48D-79285F022AF4}" destId="{A3C4E8FA-09FB-4C67-8721-B5914DCFA32F}" srcOrd="0" destOrd="0" presId="urn:microsoft.com/office/officeart/2005/8/layout/vList2"/>
    <dgm:cxn modelId="{FFEAD8C6-EF80-45C5-BF84-648B2D38E5B5}" srcId="{10424066-30A1-4B73-A977-2880A3A75100}" destId="{89487398-9C52-4B4F-99AB-15F95368BD8E}" srcOrd="9" destOrd="0" parTransId="{C8E2CD67-A065-4766-BA96-CB4DAC28D7E0}" sibTransId="{D7D33C40-D79E-4953-A89E-3CAF453126FB}"/>
    <dgm:cxn modelId="{C31DCED3-FE1B-4CC8-BB1D-8494D638C2D0}" srcId="{10424066-30A1-4B73-A977-2880A3A75100}" destId="{26135BAD-3009-4E69-B802-EB815B222DE2}" srcOrd="2" destOrd="0" parTransId="{7834D78B-A947-4161-BDA6-D93425925469}" sibTransId="{F9DA2547-6B95-478B-B199-1416A8E495FF}"/>
    <dgm:cxn modelId="{9FD723E8-EB01-4F1D-AD80-3C0E78036CAB}" type="presOf" srcId="{10424066-30A1-4B73-A977-2880A3A75100}" destId="{BB44CC75-397F-4F70-B9D3-A628CC331781}" srcOrd="0" destOrd="0" presId="urn:microsoft.com/office/officeart/2005/8/layout/vList2"/>
    <dgm:cxn modelId="{8AF2DFF2-2AFE-431D-BE01-48FFFCE22900}" srcId="{10424066-30A1-4B73-A977-2880A3A75100}" destId="{F92E634D-4102-4DFC-82D3-5706D5859DD2}" srcOrd="0" destOrd="0" parTransId="{643BBDD9-5274-4947-BA9E-328FE6E93D30}" sibTransId="{2E190257-660F-4DDD-A1F9-AF3FDA8C5532}"/>
    <dgm:cxn modelId="{C2015C1F-087F-426F-9E49-F4FA1488D189}" type="presParOf" srcId="{BB44CC75-397F-4F70-B9D3-A628CC331781}" destId="{880534B5-9EAE-4292-9B32-0028211887E0}" srcOrd="0" destOrd="0" presId="urn:microsoft.com/office/officeart/2005/8/layout/vList2"/>
    <dgm:cxn modelId="{53DF3A1A-0050-4465-829A-DF0FD7428702}" type="presParOf" srcId="{BB44CC75-397F-4F70-B9D3-A628CC331781}" destId="{416FD3C4-A650-4A73-9FE8-0BF9E066FB83}" srcOrd="1" destOrd="0" presId="urn:microsoft.com/office/officeart/2005/8/layout/vList2"/>
    <dgm:cxn modelId="{1DDFAFDD-B404-4A72-B538-9F474EF00974}" type="presParOf" srcId="{BB44CC75-397F-4F70-B9D3-A628CC331781}" destId="{A3C4E8FA-09FB-4C67-8721-B5914DCFA32F}" srcOrd="2" destOrd="0" presId="urn:microsoft.com/office/officeart/2005/8/layout/vList2"/>
    <dgm:cxn modelId="{0E66CDD3-5DC7-4749-8473-08453FCF6EDC}" type="presParOf" srcId="{BB44CC75-397F-4F70-B9D3-A628CC331781}" destId="{19185FC6-DBAA-4F3A-A7CD-3698A3BB6ED9}" srcOrd="3" destOrd="0" presId="urn:microsoft.com/office/officeart/2005/8/layout/vList2"/>
    <dgm:cxn modelId="{0120F529-1062-4902-9644-082EFEC364BF}" type="presParOf" srcId="{BB44CC75-397F-4F70-B9D3-A628CC331781}" destId="{7FBBC68B-279C-4508-97C5-94F688B34598}" srcOrd="4" destOrd="0" presId="urn:microsoft.com/office/officeart/2005/8/layout/vList2"/>
    <dgm:cxn modelId="{DAFF7043-BA75-4FEF-A15D-BF9F57FD5667}" type="presParOf" srcId="{BB44CC75-397F-4F70-B9D3-A628CC331781}" destId="{01189259-BDFE-4584-BECE-214BFBA9C259}" srcOrd="5" destOrd="0" presId="urn:microsoft.com/office/officeart/2005/8/layout/vList2"/>
    <dgm:cxn modelId="{BB3083A7-7D05-404E-9CF2-C2AAE0334E40}" type="presParOf" srcId="{BB44CC75-397F-4F70-B9D3-A628CC331781}" destId="{70C46377-3D87-47CC-931D-B4A05C3200A4}" srcOrd="6" destOrd="0" presId="urn:microsoft.com/office/officeart/2005/8/layout/vList2"/>
    <dgm:cxn modelId="{4F15E2BD-1076-44BE-B9AC-AB193C237FB9}" type="presParOf" srcId="{BB44CC75-397F-4F70-B9D3-A628CC331781}" destId="{5804732B-356B-4757-9418-514BC226429A}" srcOrd="7" destOrd="0" presId="urn:microsoft.com/office/officeart/2005/8/layout/vList2"/>
    <dgm:cxn modelId="{9CA64B88-A9F5-489B-9C8A-2DE07E0D4C95}" type="presParOf" srcId="{BB44CC75-397F-4F70-B9D3-A628CC331781}" destId="{6A8D2045-257C-47AA-8240-6C0D84BFFA4A}" srcOrd="8" destOrd="0" presId="urn:microsoft.com/office/officeart/2005/8/layout/vList2"/>
    <dgm:cxn modelId="{6F58A857-C4D2-4324-B90F-3A96E5C9FB1E}" type="presParOf" srcId="{BB44CC75-397F-4F70-B9D3-A628CC331781}" destId="{0E6FEB70-82BE-4E79-AB24-1F978715C178}" srcOrd="9" destOrd="0" presId="urn:microsoft.com/office/officeart/2005/8/layout/vList2"/>
    <dgm:cxn modelId="{9AA78B7F-48A1-46D3-A6D4-905B463B2971}" type="presParOf" srcId="{BB44CC75-397F-4F70-B9D3-A628CC331781}" destId="{9C67083E-0DA4-4874-96E7-B6EA69142215}" srcOrd="10" destOrd="0" presId="urn:microsoft.com/office/officeart/2005/8/layout/vList2"/>
    <dgm:cxn modelId="{354B2817-93B7-421E-8433-F9BCBBD09BA7}" type="presParOf" srcId="{BB44CC75-397F-4F70-B9D3-A628CC331781}" destId="{AB803EAA-9F9C-484B-8358-22D61D221906}" srcOrd="11" destOrd="0" presId="urn:microsoft.com/office/officeart/2005/8/layout/vList2"/>
    <dgm:cxn modelId="{168ADD6B-AAEF-4E7A-9DB0-8A9DED5B3118}" type="presParOf" srcId="{BB44CC75-397F-4F70-B9D3-A628CC331781}" destId="{05B0CA16-0F7D-49EE-858D-E15DCA1A5EE1}" srcOrd="12" destOrd="0" presId="urn:microsoft.com/office/officeart/2005/8/layout/vList2"/>
    <dgm:cxn modelId="{B8D8CB4A-80DE-4890-BBF0-FBB741AAF9D3}" type="presParOf" srcId="{BB44CC75-397F-4F70-B9D3-A628CC331781}" destId="{79DAED9E-F22D-4C8E-ADEB-61E55F75EE17}" srcOrd="13" destOrd="0" presId="urn:microsoft.com/office/officeart/2005/8/layout/vList2"/>
    <dgm:cxn modelId="{9A378A3A-DD9C-4A85-A943-02B3B598863E}" type="presParOf" srcId="{BB44CC75-397F-4F70-B9D3-A628CC331781}" destId="{171A93EB-2434-4CDD-9211-956A9C14E4C7}" srcOrd="14" destOrd="0" presId="urn:microsoft.com/office/officeart/2005/8/layout/vList2"/>
    <dgm:cxn modelId="{971230EC-2FB9-4B77-8CFA-666E33D66EC4}" type="presParOf" srcId="{BB44CC75-397F-4F70-B9D3-A628CC331781}" destId="{6689A3C6-DCB3-43E2-AEFA-454D218277CB}" srcOrd="15" destOrd="0" presId="urn:microsoft.com/office/officeart/2005/8/layout/vList2"/>
    <dgm:cxn modelId="{F41BBD0B-1DCD-4F19-87B6-5E877C363E58}" type="presParOf" srcId="{BB44CC75-397F-4F70-B9D3-A628CC331781}" destId="{DBF104BD-C31C-440D-A7C7-24C993047C20}" srcOrd="16" destOrd="0" presId="urn:microsoft.com/office/officeart/2005/8/layout/vList2"/>
    <dgm:cxn modelId="{2E68CB61-B3A8-428F-8C05-E40514D2C8C3}" type="presParOf" srcId="{BB44CC75-397F-4F70-B9D3-A628CC331781}" destId="{7220DE06-3A34-4532-91B4-CECABD608E31}" srcOrd="17" destOrd="0" presId="urn:microsoft.com/office/officeart/2005/8/layout/vList2"/>
    <dgm:cxn modelId="{DC97A63A-3F46-4D9E-937F-2851874F33E7}" type="presParOf" srcId="{BB44CC75-397F-4F70-B9D3-A628CC331781}" destId="{37CF8755-3577-4876-9EE5-88C1F7CC7FFC}"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62B8-2E5D-4DD2-A914-8168E9866E17}">
      <dsp:nvSpPr>
        <dsp:cNvPr id="0" name=""/>
        <dsp:cNvSpPr/>
      </dsp:nvSpPr>
      <dsp:spPr>
        <a:xfrm>
          <a:off x="0" y="1814"/>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828DF-D336-4D68-AF34-4CBDEC111F6F}">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9D4EF8-352D-4F9C-AF0C-FF5EC554E4A5}">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en-US" sz="1400" kern="1200" dirty="0"/>
            <a:t>„Google“ </a:t>
          </a:r>
          <a:r>
            <a:rPr lang="lt-LT" sz="1400" kern="1200" noProof="0" dirty="0"/>
            <a:t>dokumentai yra internetinis įrankis, skirtas kurti ir redaguoti dokumentus</a:t>
          </a:r>
        </a:p>
      </dsp:txBody>
      <dsp:txXfrm>
        <a:off x="1357965" y="2319"/>
        <a:ext cx="4887299" cy="1175727"/>
      </dsp:txXfrm>
    </dsp:sp>
    <dsp:sp modelId="{83E4AD67-0370-4476-BFD7-666F206B79E9}">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E8252-F83B-48A2-8933-E88BD3DD75A5}">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A7F6AF-9C44-40E1-B0F4-133B06709636}">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lt-LT" sz="1400" kern="1200" noProof="0" dirty="0"/>
            <a:t>Tai tarsi skaitmeninis bloknotas, kurį galite pasiekti iš bet kurios vietos, kur yra interneto ryšys</a:t>
          </a:r>
        </a:p>
      </dsp:txBody>
      <dsp:txXfrm>
        <a:off x="1357965" y="1471979"/>
        <a:ext cx="4887299" cy="1175727"/>
      </dsp:txXfrm>
    </dsp:sp>
    <dsp:sp modelId="{3BDE126F-B2EA-4078-8DC8-762504A7D810}">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71D8A-460D-4B65-8550-0B1D0636B7C9}">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07732F-D0A7-4279-90B4-B5213427015F}">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lt-LT" sz="1400" kern="1200" dirty="0"/>
            <a:t>Tai nemokama ir paprasta naudoti, todėl puikiai tinka rašyti laiškus, sudaryti sąrašus ar net kurti šeimos receptų knygąTai nemokama ir paprasta naudoti, todėl puikiai tinka rašyti laiškus, sudaryti sąrašus ar net kurti šeimos receptų knygą</a:t>
          </a:r>
          <a:endParaRPr lang="en-US" sz="1400" kern="1200" dirty="0"/>
        </a:p>
      </dsp:txBody>
      <dsp:txXfrm>
        <a:off x="1357965" y="2941639"/>
        <a:ext cx="4887299" cy="1175727"/>
      </dsp:txXfrm>
    </dsp:sp>
    <dsp:sp modelId="{7C70CEB4-5082-4843-8165-2F69ADA92D35}">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FEA09-24CD-4974-945F-21EA08A5DB8D}">
      <dsp:nvSpPr>
        <dsp:cNvPr id="0" name=""/>
        <dsp:cNvSpPr/>
      </dsp:nvSpPr>
      <dsp:spPr>
        <a:xfrm>
          <a:off x="355657" y="4675838"/>
          <a:ext cx="646650" cy="646650"/>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ABD91-7B24-4264-8405-5775A2F0738E}">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en-US" sz="1400" kern="1200"/>
            <a:t>„Google“ dokumentai yra internetinis įrankis, skirtas kurti ir redaguoti dokumentus</a:t>
          </a:r>
          <a:endParaRPr lang="en-NL" sz="1400" kern="1200"/>
        </a:p>
      </dsp:txBody>
      <dsp:txXfrm>
        <a:off x="1357965" y="4411299"/>
        <a:ext cx="4887299" cy="1175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03A1B-0875-4225-B040-7FA8EE11CA51}">
      <dsp:nvSpPr>
        <dsp:cNvPr id="0" name=""/>
        <dsp:cNvSpPr/>
      </dsp:nvSpPr>
      <dsp:spPr>
        <a:xfrm>
          <a:off x="0" y="3410"/>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F51C9-7FA4-4F6A-8574-81673B2F570A}">
      <dsp:nvSpPr>
        <dsp:cNvPr id="0" name=""/>
        <dsp:cNvSpPr/>
      </dsp:nvSpPr>
      <dsp:spPr>
        <a:xfrm>
          <a:off x="117924" y="91123"/>
          <a:ext cx="214617" cy="2144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83F88-1481-445A-9083-F2CA3FDE220C}">
      <dsp:nvSpPr>
        <dsp:cNvPr id="0" name=""/>
        <dsp:cNvSpPr/>
      </dsp:nvSpPr>
      <dsp:spPr>
        <a:xfrm>
          <a:off x="450466" y="3410"/>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a:t>Vaizdas</a:t>
          </a:r>
          <a:r>
            <a:rPr lang="lt-LT" sz="2000" kern="1200" dirty="0"/>
            <a:t>: įterpkite vaizdą iš kompiuterio, žiniatinklio, „Google“ disko, „Google“ nuotraukų pagal URL arba fotoaparatą</a:t>
          </a:r>
          <a:endParaRPr lang="en-US" sz="2000" kern="1200" dirty="0"/>
        </a:p>
      </dsp:txBody>
      <dsp:txXfrm>
        <a:off x="450466" y="3410"/>
        <a:ext cx="7368894" cy="572566"/>
      </dsp:txXfrm>
    </dsp:sp>
    <dsp:sp modelId="{05A6B808-3DCC-4506-8A18-CA5A1D9E390A}">
      <dsp:nvSpPr>
        <dsp:cNvPr id="0" name=""/>
        <dsp:cNvSpPr/>
      </dsp:nvSpPr>
      <dsp:spPr>
        <a:xfrm>
          <a:off x="0" y="719119"/>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7837C-63B6-4815-9C29-3E24868110D9}">
      <dsp:nvSpPr>
        <dsp:cNvPr id="0" name=""/>
        <dsp:cNvSpPr/>
      </dsp:nvSpPr>
      <dsp:spPr>
        <a:xfrm>
          <a:off x="117924" y="806831"/>
          <a:ext cx="214617" cy="214407"/>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459BE-76DF-4C59-B637-2DF6CFEE4BA5}">
      <dsp:nvSpPr>
        <dsp:cNvPr id="0" name=""/>
        <dsp:cNvSpPr/>
      </dsp:nvSpPr>
      <dsp:spPr>
        <a:xfrm>
          <a:off x="450466" y="719119"/>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Lentelė: į dokumentą įterpkite lentelę su norimu eilučių ir stulpelių skaičiumi</a:t>
          </a:r>
          <a:endParaRPr lang="en-NL" sz="2000" kern="1200" dirty="0"/>
        </a:p>
      </dsp:txBody>
      <dsp:txXfrm>
        <a:off x="450466" y="719119"/>
        <a:ext cx="7368894" cy="572566"/>
      </dsp:txXfrm>
    </dsp:sp>
    <dsp:sp modelId="{0EACB521-AF62-4E58-B376-ADB6631EE850}">
      <dsp:nvSpPr>
        <dsp:cNvPr id="0" name=""/>
        <dsp:cNvSpPr/>
      </dsp:nvSpPr>
      <dsp:spPr>
        <a:xfrm>
          <a:off x="0" y="1434827"/>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FD721-8C88-46A5-ACD7-49E9F30D72CE}">
      <dsp:nvSpPr>
        <dsp:cNvPr id="0" name=""/>
        <dsp:cNvSpPr/>
      </dsp:nvSpPr>
      <dsp:spPr>
        <a:xfrm>
          <a:off x="117924" y="1522539"/>
          <a:ext cx="214617" cy="214407"/>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4EC94-6451-4278-A48B-3133E914C4EF}">
      <dsp:nvSpPr>
        <dsp:cNvPr id="0" name=""/>
        <dsp:cNvSpPr/>
      </dsp:nvSpPr>
      <dsp:spPr>
        <a:xfrm>
          <a:off x="450466" y="1434827"/>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Brėžinys: pridėkite piešinį arba sukurkite naują naudodami piešimo rengyklę</a:t>
          </a:r>
          <a:endParaRPr lang="en-NL" sz="2000" kern="1200" dirty="0"/>
        </a:p>
      </dsp:txBody>
      <dsp:txXfrm>
        <a:off x="450466" y="1434827"/>
        <a:ext cx="7368894" cy="572566"/>
      </dsp:txXfrm>
    </dsp:sp>
    <dsp:sp modelId="{762D4F93-4F6A-4A7E-8737-BE6271301621}">
      <dsp:nvSpPr>
        <dsp:cNvPr id="0" name=""/>
        <dsp:cNvSpPr/>
      </dsp:nvSpPr>
      <dsp:spPr>
        <a:xfrm>
          <a:off x="0" y="2150535"/>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E7BCB-1EA4-4BF2-B6BF-DC02F79474C2}">
      <dsp:nvSpPr>
        <dsp:cNvPr id="0" name=""/>
        <dsp:cNvSpPr/>
      </dsp:nvSpPr>
      <dsp:spPr>
        <a:xfrm>
          <a:off x="117924" y="2238248"/>
          <a:ext cx="214617" cy="214407"/>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274C5-69E6-4A14-9C64-9370FB48047C}">
      <dsp:nvSpPr>
        <dsp:cNvPr id="0" name=""/>
        <dsp:cNvSpPr/>
      </dsp:nvSpPr>
      <dsp:spPr>
        <a:xfrm>
          <a:off x="450466" y="2150535"/>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Diagrama: įterpkite įvairių tipų diagramas, įskaitant juostų, stulpelių, linijų ir skritulines diagramas</a:t>
          </a:r>
          <a:endParaRPr lang="en-NL" sz="2000" kern="1200" dirty="0"/>
        </a:p>
      </dsp:txBody>
      <dsp:txXfrm>
        <a:off x="450466" y="2150535"/>
        <a:ext cx="7368894" cy="572566"/>
      </dsp:txXfrm>
    </dsp:sp>
    <dsp:sp modelId="{732A7C58-4857-4437-83CB-52F70CC1182A}">
      <dsp:nvSpPr>
        <dsp:cNvPr id="0" name=""/>
        <dsp:cNvSpPr/>
      </dsp:nvSpPr>
      <dsp:spPr>
        <a:xfrm>
          <a:off x="0" y="2866244"/>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0BF2B-CCA9-496F-9D7F-6DDFF1A8E8A8}">
      <dsp:nvSpPr>
        <dsp:cNvPr id="0" name=""/>
        <dsp:cNvSpPr/>
      </dsp:nvSpPr>
      <dsp:spPr>
        <a:xfrm>
          <a:off x="117924" y="2953956"/>
          <a:ext cx="214617" cy="214407"/>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2A1FA-1A4F-481E-AB79-A103BC471B7C}">
      <dsp:nvSpPr>
        <dsp:cNvPr id="0" name=""/>
        <dsp:cNvSpPr/>
      </dsp:nvSpPr>
      <dsp:spPr>
        <a:xfrm>
          <a:off x="450466" y="2866244"/>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Įterpti horizontalią liniją: įterpkite horizontalią liniją, kad atskirtumėte dokumento dalis</a:t>
          </a:r>
          <a:endParaRPr lang="en-NL" sz="2000" kern="1200" dirty="0"/>
        </a:p>
      </dsp:txBody>
      <dsp:txXfrm>
        <a:off x="450466" y="2866244"/>
        <a:ext cx="7368894" cy="572566"/>
      </dsp:txXfrm>
    </dsp:sp>
    <dsp:sp modelId="{ED2B4ED3-7929-4B3F-991E-D8734E7092CA}">
      <dsp:nvSpPr>
        <dsp:cNvPr id="0" name=""/>
        <dsp:cNvSpPr/>
      </dsp:nvSpPr>
      <dsp:spPr>
        <a:xfrm>
          <a:off x="0" y="3581952"/>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009DF-1852-4DDD-82D3-A5F780A3AF23}">
      <dsp:nvSpPr>
        <dsp:cNvPr id="0" name=""/>
        <dsp:cNvSpPr/>
      </dsp:nvSpPr>
      <dsp:spPr>
        <a:xfrm>
          <a:off x="117924" y="3669665"/>
          <a:ext cx="214617" cy="214407"/>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D76EC-F333-416E-B640-254F97B32994}">
      <dsp:nvSpPr>
        <dsp:cNvPr id="0" name=""/>
        <dsp:cNvSpPr/>
      </dsp:nvSpPr>
      <dsp:spPr>
        <a:xfrm>
          <a:off x="450466" y="3581952"/>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Pridėti jaustukus: pridėkite jaustukus prie dokumento, kad sudomintumėte vizualiai arba perteiktumėte emocijas</a:t>
          </a:r>
          <a:endParaRPr lang="en-NL" sz="2000" kern="1200" dirty="0"/>
        </a:p>
      </dsp:txBody>
      <dsp:txXfrm>
        <a:off x="450466" y="3581952"/>
        <a:ext cx="7368894" cy="572566"/>
      </dsp:txXfrm>
    </dsp:sp>
    <dsp:sp modelId="{2F206D1D-68B0-44FE-849D-6C81BD66B261}">
      <dsp:nvSpPr>
        <dsp:cNvPr id="0" name=""/>
        <dsp:cNvSpPr/>
      </dsp:nvSpPr>
      <dsp:spPr>
        <a:xfrm>
          <a:off x="0" y="4297661"/>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D4C39-063C-4AF9-B043-C55E42A2C4E1}">
      <dsp:nvSpPr>
        <dsp:cNvPr id="0" name=""/>
        <dsp:cNvSpPr/>
      </dsp:nvSpPr>
      <dsp:spPr>
        <a:xfrm>
          <a:off x="117924" y="4385373"/>
          <a:ext cx="214617" cy="214407"/>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5BBA9-E204-4FC8-BF24-9D86106B504F}">
      <dsp:nvSpPr>
        <dsp:cNvPr id="0" name=""/>
        <dsp:cNvSpPr/>
      </dsp:nvSpPr>
      <dsp:spPr>
        <a:xfrm>
          <a:off x="450466" y="4297661"/>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Išmanieji lustai: įterpkite interaktyvių elementų, kurie gali rodyti turtingą informaciją, pvz., failus ar kalendoriaus įvykius</a:t>
          </a:r>
          <a:endParaRPr lang="en-NL" sz="2000" kern="1200" dirty="0"/>
        </a:p>
      </dsp:txBody>
      <dsp:txXfrm>
        <a:off x="450466" y="4297661"/>
        <a:ext cx="7368894" cy="572566"/>
      </dsp:txXfrm>
    </dsp:sp>
    <dsp:sp modelId="{5CB46BFD-21E2-492C-93CC-BBB5E0AAE21A}">
      <dsp:nvSpPr>
        <dsp:cNvPr id="0" name=""/>
        <dsp:cNvSpPr/>
      </dsp:nvSpPr>
      <dsp:spPr>
        <a:xfrm>
          <a:off x="0" y="5013369"/>
          <a:ext cx="7920193" cy="389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A641B-CD62-4139-A451-3636B1D23AAC}">
      <dsp:nvSpPr>
        <dsp:cNvPr id="0" name=""/>
        <dsp:cNvSpPr/>
      </dsp:nvSpPr>
      <dsp:spPr>
        <a:xfrm>
          <a:off x="117924" y="5101081"/>
          <a:ext cx="214617" cy="214407"/>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356AB-EBAD-4087-A134-00F36DBFD60C}">
      <dsp:nvSpPr>
        <dsp:cNvPr id="0" name=""/>
        <dsp:cNvSpPr/>
      </dsp:nvSpPr>
      <dsp:spPr>
        <a:xfrm>
          <a:off x="450466" y="5013369"/>
          <a:ext cx="7368894" cy="5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97" tIns="60597" rIns="60597" bIns="60597" numCol="1" spcCol="1270" anchor="ctr" anchorCtr="0">
          <a:noAutofit/>
        </a:bodyPr>
        <a:lstStyle/>
        <a:p>
          <a:pPr marL="0" lvl="0" indent="0" algn="l" defTabSz="889000">
            <a:lnSpc>
              <a:spcPct val="100000"/>
            </a:lnSpc>
            <a:spcBef>
              <a:spcPct val="0"/>
            </a:spcBef>
            <a:spcAft>
              <a:spcPct val="35000"/>
            </a:spcAft>
            <a:buNone/>
          </a:pPr>
          <a:r>
            <a:rPr lang="lt-LT" sz="2000" kern="1200" dirty="0"/>
            <a:t>Išskleidžiamasis meniu: galbūt nauja funkcija, skirta interaktyvaus turinio ar formų išskleidžiamiesiems meniu įterpti į dokumentą</a:t>
          </a:r>
          <a:endParaRPr lang="en-NL" sz="2000" kern="1200" dirty="0"/>
        </a:p>
      </dsp:txBody>
      <dsp:txXfrm>
        <a:off x="450466" y="5013369"/>
        <a:ext cx="7368894" cy="5725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82673-9454-4BCE-A72E-D1F3A2E2AE7F}">
      <dsp:nvSpPr>
        <dsp:cNvPr id="0" name=""/>
        <dsp:cNvSpPr/>
      </dsp:nvSpPr>
      <dsp:spPr>
        <a:xfrm>
          <a:off x="0" y="682"/>
          <a:ext cx="81041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48FC4-AF49-4454-9188-F6AD9398AF85}">
      <dsp:nvSpPr>
        <dsp:cNvPr id="0" name=""/>
        <dsp:cNvSpPr/>
      </dsp:nvSpPr>
      <dsp:spPr>
        <a:xfrm>
          <a:off x="0" y="682"/>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noProof="0" dirty="0"/>
            <a:t>Išnaša: įterpkite išnašą į dokumentą</a:t>
          </a:r>
        </a:p>
      </dsp:txBody>
      <dsp:txXfrm>
        <a:off x="0" y="682"/>
        <a:ext cx="8104162" cy="620886"/>
      </dsp:txXfrm>
    </dsp:sp>
    <dsp:sp modelId="{D4324DFE-6CDD-492B-8AE2-0F2D65732E97}">
      <dsp:nvSpPr>
        <dsp:cNvPr id="0" name=""/>
        <dsp:cNvSpPr/>
      </dsp:nvSpPr>
      <dsp:spPr>
        <a:xfrm>
          <a:off x="0" y="621569"/>
          <a:ext cx="8104162" cy="0"/>
        </a:xfrm>
        <a:prstGeom prst="line">
          <a:avLst/>
        </a:prstGeom>
        <a:solidFill>
          <a:schemeClr val="accent2">
            <a:hueOff val="-165422"/>
            <a:satOff val="186"/>
            <a:lumOff val="441"/>
            <a:alphaOff val="0"/>
          </a:schemeClr>
        </a:solidFill>
        <a:ln w="12700" cap="flat" cmpd="sng" algn="ctr">
          <a:solidFill>
            <a:schemeClr val="accent2">
              <a:hueOff val="-165422"/>
              <a:satOff val="186"/>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B6AB8-2998-4D36-9F85-A3408C8BCFFC}">
      <dsp:nvSpPr>
        <dsp:cNvPr id="0" name=""/>
        <dsp:cNvSpPr/>
      </dsp:nvSpPr>
      <dsp:spPr>
        <a:xfrm>
          <a:off x="0" y="621569"/>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Kūriniai: įterpkite iš anksto paruoštus turinio blokus, pvz., šablonus ar rezervuotus vietos ženklus</a:t>
          </a:r>
          <a:endParaRPr lang="en-NL" sz="2000" kern="1200" dirty="0"/>
        </a:p>
      </dsp:txBody>
      <dsp:txXfrm>
        <a:off x="0" y="621569"/>
        <a:ext cx="8104162" cy="620886"/>
      </dsp:txXfrm>
    </dsp:sp>
    <dsp:sp modelId="{FDE55FCD-5BF9-4741-AC96-B540563D5B3F}">
      <dsp:nvSpPr>
        <dsp:cNvPr id="0" name=""/>
        <dsp:cNvSpPr/>
      </dsp:nvSpPr>
      <dsp:spPr>
        <a:xfrm>
          <a:off x="0" y="1242456"/>
          <a:ext cx="8104162" cy="0"/>
        </a:xfrm>
        <a:prstGeom prst="line">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25348-0928-43FD-A544-1AC7853619BF}">
      <dsp:nvSpPr>
        <dsp:cNvPr id="0" name=""/>
        <dsp:cNvSpPr/>
      </dsp:nvSpPr>
      <dsp:spPr>
        <a:xfrm>
          <a:off x="0" y="1242456"/>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Specialieji simboliai: pridėkite specialiųjų simbolių, simbolių ir jaustukų, kurių nėra standartinėje klaviatūroje</a:t>
          </a:r>
          <a:endParaRPr lang="en-NL" sz="2000" kern="1200" dirty="0"/>
        </a:p>
      </dsp:txBody>
      <dsp:txXfrm>
        <a:off x="0" y="1242456"/>
        <a:ext cx="8104162" cy="620886"/>
      </dsp:txXfrm>
    </dsp:sp>
    <dsp:sp modelId="{9D4CA3CA-A5F5-41F6-A897-3EB9E41A0C25}">
      <dsp:nvSpPr>
        <dsp:cNvPr id="0" name=""/>
        <dsp:cNvSpPr/>
      </dsp:nvSpPr>
      <dsp:spPr>
        <a:xfrm>
          <a:off x="0" y="1863343"/>
          <a:ext cx="8104162" cy="0"/>
        </a:xfrm>
        <a:prstGeom prst="line">
          <a:avLst/>
        </a:prstGeom>
        <a:solidFill>
          <a:schemeClr val="accent2">
            <a:hueOff val="-496265"/>
            <a:satOff val="559"/>
            <a:lumOff val="1324"/>
            <a:alphaOff val="0"/>
          </a:schemeClr>
        </a:solidFill>
        <a:ln w="12700" cap="flat" cmpd="sng" algn="ctr">
          <a:solidFill>
            <a:schemeClr val="accent2">
              <a:hueOff val="-496265"/>
              <a:satOff val="559"/>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52743-BFFD-4520-9398-F601E4B48B88}">
      <dsp:nvSpPr>
        <dsp:cNvPr id="0" name=""/>
        <dsp:cNvSpPr/>
      </dsp:nvSpPr>
      <dsp:spPr>
        <a:xfrm>
          <a:off x="0" y="1863343"/>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Įterpti lygtį: įterpkite matematines lygtis naudodami integruotą lygčių rengyklę</a:t>
          </a:r>
          <a:endParaRPr lang="en-NL" sz="2000" kern="1200" dirty="0"/>
        </a:p>
      </dsp:txBody>
      <dsp:txXfrm>
        <a:off x="0" y="1863343"/>
        <a:ext cx="8104162" cy="620886"/>
      </dsp:txXfrm>
    </dsp:sp>
    <dsp:sp modelId="{C4103734-9610-40AE-82E3-FCD56A0F3FEC}">
      <dsp:nvSpPr>
        <dsp:cNvPr id="0" name=""/>
        <dsp:cNvSpPr/>
      </dsp:nvSpPr>
      <dsp:spPr>
        <a:xfrm>
          <a:off x="0" y="2484230"/>
          <a:ext cx="8104162"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8450A-3667-488E-81DB-37118C3A7F08}">
      <dsp:nvSpPr>
        <dsp:cNvPr id="0" name=""/>
        <dsp:cNvSpPr/>
      </dsp:nvSpPr>
      <dsp:spPr>
        <a:xfrm>
          <a:off x="0" y="2484230"/>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Vandens ženklas: pridėkite vandens ženklą prie dokumento puslapių fono</a:t>
          </a:r>
          <a:endParaRPr lang="en-NL" sz="2000" kern="1200" dirty="0"/>
        </a:p>
      </dsp:txBody>
      <dsp:txXfrm>
        <a:off x="0" y="2484230"/>
        <a:ext cx="8104162" cy="620886"/>
      </dsp:txXfrm>
    </dsp:sp>
    <dsp:sp modelId="{BD4570E5-A761-4833-B925-866471755303}">
      <dsp:nvSpPr>
        <dsp:cNvPr id="0" name=""/>
        <dsp:cNvSpPr/>
      </dsp:nvSpPr>
      <dsp:spPr>
        <a:xfrm>
          <a:off x="0" y="3105116"/>
          <a:ext cx="8104162" cy="0"/>
        </a:xfrm>
        <a:prstGeom prst="line">
          <a:avLst/>
        </a:prstGeom>
        <a:solidFill>
          <a:schemeClr val="accent2">
            <a:hueOff val="-827108"/>
            <a:satOff val="932"/>
            <a:lumOff val="2206"/>
            <a:alphaOff val="0"/>
          </a:schemeClr>
        </a:solidFill>
        <a:ln w="12700" cap="flat" cmpd="sng" algn="ctr">
          <a:solidFill>
            <a:schemeClr val="accent2">
              <a:hueOff val="-827108"/>
              <a:satOff val="932"/>
              <a:lumOff val="2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E6E03-BD1C-4C48-882C-6D6B1A389942}">
      <dsp:nvSpPr>
        <dsp:cNvPr id="0" name=""/>
        <dsp:cNvSpPr/>
      </dsp:nvSpPr>
      <dsp:spPr>
        <a:xfrm>
          <a:off x="0" y="3105116"/>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Antraštės ir poraštės: įterpkite arba redaguokite dokumento antraštes ir poraštes</a:t>
          </a:r>
          <a:endParaRPr lang="en-NL" sz="2000" kern="1200" dirty="0"/>
        </a:p>
      </dsp:txBody>
      <dsp:txXfrm>
        <a:off x="0" y="3105116"/>
        <a:ext cx="8104162" cy="620886"/>
      </dsp:txXfrm>
    </dsp:sp>
    <dsp:sp modelId="{2290D0CF-4563-41CD-8AB2-538C797D4164}">
      <dsp:nvSpPr>
        <dsp:cNvPr id="0" name=""/>
        <dsp:cNvSpPr/>
      </dsp:nvSpPr>
      <dsp:spPr>
        <a:xfrm>
          <a:off x="0" y="3726003"/>
          <a:ext cx="8104162" cy="0"/>
        </a:xfrm>
        <a:prstGeom prst="line">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2967B-3F18-4313-B3B2-B0D60A5D2732}">
      <dsp:nvSpPr>
        <dsp:cNvPr id="0" name=""/>
        <dsp:cNvSpPr/>
      </dsp:nvSpPr>
      <dsp:spPr>
        <a:xfrm>
          <a:off x="0" y="3726003"/>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Puslapių numeriai: įterpkite įvairių formatų ir pozicijų puslapių numerius</a:t>
          </a:r>
          <a:endParaRPr lang="en-NL" sz="2000" kern="1200" dirty="0"/>
        </a:p>
      </dsp:txBody>
      <dsp:txXfrm>
        <a:off x="0" y="3726003"/>
        <a:ext cx="8104162" cy="620886"/>
      </dsp:txXfrm>
    </dsp:sp>
    <dsp:sp modelId="{70BBCEB0-D299-4BCE-AAD7-FC75A22CD2C7}">
      <dsp:nvSpPr>
        <dsp:cNvPr id="0" name=""/>
        <dsp:cNvSpPr/>
      </dsp:nvSpPr>
      <dsp:spPr>
        <a:xfrm>
          <a:off x="0" y="4346890"/>
          <a:ext cx="8104162" cy="0"/>
        </a:xfrm>
        <a:prstGeom prst="line">
          <a:avLst/>
        </a:prstGeom>
        <a:solidFill>
          <a:schemeClr val="accent2">
            <a:hueOff val="-1157951"/>
            <a:satOff val="1305"/>
            <a:lumOff val="3089"/>
            <a:alphaOff val="0"/>
          </a:schemeClr>
        </a:solidFill>
        <a:ln w="12700" cap="flat" cmpd="sng" algn="ctr">
          <a:solidFill>
            <a:schemeClr val="accent2">
              <a:hueOff val="-1157951"/>
              <a:satOff val="1305"/>
              <a:lumOff val="30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57454-DEAB-49C5-B5F8-441EBEF34FD6}">
      <dsp:nvSpPr>
        <dsp:cNvPr id="0" name=""/>
        <dsp:cNvSpPr/>
      </dsp:nvSpPr>
      <dsp:spPr>
        <a:xfrm>
          <a:off x="0" y="4346890"/>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Pertrauka: įterpkite įvairių tipų lūžius, pvz., puslapių, skyrių ar stulpelių lūžius</a:t>
          </a:r>
          <a:endParaRPr lang="en-NL" sz="2000" kern="1200" dirty="0"/>
        </a:p>
      </dsp:txBody>
      <dsp:txXfrm>
        <a:off x="0" y="4346890"/>
        <a:ext cx="8104162" cy="620886"/>
      </dsp:txXfrm>
    </dsp:sp>
    <dsp:sp modelId="{5318CE32-4E87-49E3-B35C-5E3459D1C942}">
      <dsp:nvSpPr>
        <dsp:cNvPr id="0" name=""/>
        <dsp:cNvSpPr/>
      </dsp:nvSpPr>
      <dsp:spPr>
        <a:xfrm>
          <a:off x="0" y="4967777"/>
          <a:ext cx="8104162"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16183-E368-4DE2-8878-798894A519D4}">
      <dsp:nvSpPr>
        <dsp:cNvPr id="0" name=""/>
        <dsp:cNvSpPr/>
      </dsp:nvSpPr>
      <dsp:spPr>
        <a:xfrm>
          <a:off x="0" y="4967777"/>
          <a:ext cx="8104162"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Nuoroda: pridėkite hipersaitus prie savo dokumento</a:t>
          </a:r>
          <a:endParaRPr lang="en-NL" sz="2000" kern="1200" dirty="0"/>
        </a:p>
      </dsp:txBody>
      <dsp:txXfrm>
        <a:off x="0" y="4967777"/>
        <a:ext cx="8104162" cy="6208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98F32-6283-4449-A664-BB4FBDA7F2FD}">
      <dsp:nvSpPr>
        <dsp:cNvPr id="0" name=""/>
        <dsp:cNvSpPr/>
      </dsp:nvSpPr>
      <dsp:spPr>
        <a:xfrm>
          <a:off x="0" y="682"/>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24E5B-2603-4D76-A3F0-AA2F1C9755D9}">
      <dsp:nvSpPr>
        <dsp:cNvPr id="0" name=""/>
        <dsp:cNvSpPr/>
      </dsp:nvSpPr>
      <dsp:spPr>
        <a:xfrm>
          <a:off x="0" y="682"/>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t-LT" sz="1600" kern="1200" dirty="0">
              <a:solidFill>
                <a:srgbClr val="C00000"/>
              </a:solidFill>
            </a:rPr>
            <a:t>Naršyti: atidaromas tyrimo įrankis, skirtas ieškoti žiniatinklyje, vaizdų ir turinio, susijusio su dokumentais, paieška</a:t>
          </a:r>
          <a:endParaRPr lang="en-US" sz="1600" kern="1200" dirty="0">
            <a:solidFill>
              <a:srgbClr val="C00000"/>
            </a:solidFill>
            <a:highlight>
              <a:srgbClr val="FFFF00"/>
            </a:highlight>
          </a:endParaRPr>
        </a:p>
      </dsp:txBody>
      <dsp:txXfrm>
        <a:off x="0" y="682"/>
        <a:ext cx="6245265" cy="620886"/>
      </dsp:txXfrm>
    </dsp:sp>
    <dsp:sp modelId="{78D9C45F-D442-4DCA-BB80-332358D6EBA2}">
      <dsp:nvSpPr>
        <dsp:cNvPr id="0" name=""/>
        <dsp:cNvSpPr/>
      </dsp:nvSpPr>
      <dsp:spPr>
        <a:xfrm>
          <a:off x="0" y="621569"/>
          <a:ext cx="6245265" cy="0"/>
        </a:xfrm>
        <a:prstGeom prst="line">
          <a:avLst/>
        </a:prstGeom>
        <a:solidFill>
          <a:schemeClr val="accent2">
            <a:hueOff val="-165422"/>
            <a:satOff val="186"/>
            <a:lumOff val="441"/>
            <a:alphaOff val="0"/>
          </a:schemeClr>
        </a:solidFill>
        <a:ln w="12700" cap="flat" cmpd="sng" algn="ctr">
          <a:solidFill>
            <a:schemeClr val="accent2">
              <a:hueOff val="-165422"/>
              <a:satOff val="186"/>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4ABA2-5EFF-44C5-B1B2-CD60EEB5590A}">
      <dsp:nvSpPr>
        <dsp:cNvPr id="0" name=""/>
        <dsp:cNvSpPr/>
      </dsp:nvSpPr>
      <dsp:spPr>
        <a:xfrm>
          <a:off x="0" y="621569"/>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t-LT" sz="1600" kern="1200" dirty="0">
              <a:solidFill>
                <a:srgbClr val="C00000"/>
              </a:solidFill>
              <a:highlight>
                <a:srgbClr val="FFFF00"/>
              </a:highlight>
            </a:rPr>
            <a:t>Susieti objektai: tvarko objektus, pvz., diagramas ar lenteles, susietus tarp skirtingų „Google Workspace“ dokumentų</a:t>
          </a:r>
          <a:endParaRPr lang="en-NL" sz="1600" kern="1200" dirty="0">
            <a:solidFill>
              <a:srgbClr val="C00000"/>
            </a:solidFill>
            <a:highlight>
              <a:srgbClr val="FFFF00"/>
            </a:highlight>
          </a:endParaRPr>
        </a:p>
      </dsp:txBody>
      <dsp:txXfrm>
        <a:off x="0" y="621569"/>
        <a:ext cx="6245265" cy="620886"/>
      </dsp:txXfrm>
    </dsp:sp>
    <dsp:sp modelId="{0621AA5D-BC75-4E78-B885-7F61034BA322}">
      <dsp:nvSpPr>
        <dsp:cNvPr id="0" name=""/>
        <dsp:cNvSpPr/>
      </dsp:nvSpPr>
      <dsp:spPr>
        <a:xfrm>
          <a:off x="0" y="1242456"/>
          <a:ext cx="6245265" cy="0"/>
        </a:xfrm>
        <a:prstGeom prst="line">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1A0ED-7E37-4549-B40B-BA40D55D1CA1}">
      <dsp:nvSpPr>
        <dsp:cNvPr id="0" name=""/>
        <dsp:cNvSpPr/>
      </dsp:nvSpPr>
      <dsp:spPr>
        <a:xfrm>
          <a:off x="0" y="1242456"/>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t-LT" sz="1600" kern="1200" dirty="0">
              <a:solidFill>
                <a:srgbClr val="C00000"/>
              </a:solidFill>
              <a:highlight>
                <a:srgbClr val="FFFF00"/>
              </a:highlight>
            </a:rPr>
            <a:t>Žodynas: pateikia žodžių apibrėžimus ir sinonimus</a:t>
          </a:r>
          <a:endParaRPr lang="en-NL" sz="1600" kern="1200" dirty="0">
            <a:solidFill>
              <a:srgbClr val="C00000"/>
            </a:solidFill>
            <a:highlight>
              <a:srgbClr val="FFFF00"/>
            </a:highlight>
          </a:endParaRPr>
        </a:p>
      </dsp:txBody>
      <dsp:txXfrm>
        <a:off x="0" y="1242456"/>
        <a:ext cx="6245265" cy="620886"/>
      </dsp:txXfrm>
    </dsp:sp>
    <dsp:sp modelId="{6446AD56-3C58-463A-BC93-B14852024884}">
      <dsp:nvSpPr>
        <dsp:cNvPr id="0" name=""/>
        <dsp:cNvSpPr/>
      </dsp:nvSpPr>
      <dsp:spPr>
        <a:xfrm>
          <a:off x="0" y="1863343"/>
          <a:ext cx="6245265" cy="0"/>
        </a:xfrm>
        <a:prstGeom prst="line">
          <a:avLst/>
        </a:prstGeom>
        <a:solidFill>
          <a:schemeClr val="accent2">
            <a:hueOff val="-496265"/>
            <a:satOff val="559"/>
            <a:lumOff val="1324"/>
            <a:alphaOff val="0"/>
          </a:schemeClr>
        </a:solidFill>
        <a:ln w="12700" cap="flat" cmpd="sng" algn="ctr">
          <a:solidFill>
            <a:schemeClr val="accent2">
              <a:hueOff val="-496265"/>
              <a:satOff val="559"/>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9BB39-60DE-4209-8C62-39E1172CE448}">
      <dsp:nvSpPr>
        <dsp:cNvPr id="0" name=""/>
        <dsp:cNvSpPr/>
      </dsp:nvSpPr>
      <dsp:spPr>
        <a:xfrm>
          <a:off x="0" y="1863343"/>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highlight>
                <a:srgbClr val="FFFF00"/>
              </a:highlight>
            </a:rPr>
            <a:t>Versti dokumentą: išverčia dokumento tekstą į kitą kalbą</a:t>
          </a:r>
          <a:endParaRPr lang="en-NL" sz="1600" kern="1200" dirty="0">
            <a:solidFill>
              <a:srgbClr val="C00000"/>
            </a:solidFill>
            <a:highlight>
              <a:srgbClr val="FFFF00"/>
            </a:highlight>
          </a:endParaRPr>
        </a:p>
      </dsp:txBody>
      <dsp:txXfrm>
        <a:off x="0" y="1863343"/>
        <a:ext cx="6245265" cy="620886"/>
      </dsp:txXfrm>
    </dsp:sp>
    <dsp:sp modelId="{566B6A2C-18E7-4AF9-A9DA-86197045EA7F}">
      <dsp:nvSpPr>
        <dsp:cNvPr id="0" name=""/>
        <dsp:cNvSpPr/>
      </dsp:nvSpPr>
      <dsp:spPr>
        <a:xfrm>
          <a:off x="0" y="2484230"/>
          <a:ext cx="6245265"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FE65A-895C-4378-83FD-C20725250D43}">
      <dsp:nvSpPr>
        <dsp:cNvPr id="0" name=""/>
        <dsp:cNvSpPr/>
      </dsp:nvSpPr>
      <dsp:spPr>
        <a:xfrm>
          <a:off x="0" y="2484230"/>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highlight>
                <a:srgbClr val="FFFF00"/>
              </a:highlight>
            </a:rPr>
            <a:t>Rašymas balsu: leidžia diktuoti tekstą dokumente naudojant mikrofoną</a:t>
          </a:r>
          <a:endParaRPr lang="en-NL" sz="1600" kern="1200" dirty="0">
            <a:solidFill>
              <a:srgbClr val="C00000"/>
            </a:solidFill>
            <a:highlight>
              <a:srgbClr val="FFFF00"/>
            </a:highlight>
          </a:endParaRPr>
        </a:p>
      </dsp:txBody>
      <dsp:txXfrm>
        <a:off x="0" y="2484230"/>
        <a:ext cx="6245265" cy="620886"/>
      </dsp:txXfrm>
    </dsp:sp>
    <dsp:sp modelId="{96FDC09A-653C-45A4-BA18-4E6AB7971056}">
      <dsp:nvSpPr>
        <dsp:cNvPr id="0" name=""/>
        <dsp:cNvSpPr/>
      </dsp:nvSpPr>
      <dsp:spPr>
        <a:xfrm>
          <a:off x="0" y="3105116"/>
          <a:ext cx="6245265" cy="0"/>
        </a:xfrm>
        <a:prstGeom prst="line">
          <a:avLst/>
        </a:prstGeom>
        <a:solidFill>
          <a:schemeClr val="accent2">
            <a:hueOff val="-827108"/>
            <a:satOff val="932"/>
            <a:lumOff val="2206"/>
            <a:alphaOff val="0"/>
          </a:schemeClr>
        </a:solidFill>
        <a:ln w="12700" cap="flat" cmpd="sng" algn="ctr">
          <a:solidFill>
            <a:schemeClr val="accent2">
              <a:hueOff val="-827108"/>
              <a:satOff val="932"/>
              <a:lumOff val="2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A1DC1-3ACB-4965-8293-937D63884C43}">
      <dsp:nvSpPr>
        <dsp:cNvPr id="0" name=""/>
        <dsp:cNvSpPr/>
      </dsp:nvSpPr>
      <dsp:spPr>
        <a:xfrm>
          <a:off x="0" y="3105116"/>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t-LT" sz="1600" kern="1200" dirty="0">
              <a:solidFill>
                <a:srgbClr val="C00000"/>
              </a:solidFill>
              <a:highlight>
                <a:srgbClr val="FFFF00"/>
              </a:highlight>
            </a:rPr>
            <a:t>Pranešimų nustatymai: koreguoja, kaip ir kada gaunate pranešimus apie dokumentą</a:t>
          </a:r>
          <a:endParaRPr lang="en-NL" sz="1600" kern="1200" dirty="0">
            <a:solidFill>
              <a:srgbClr val="C00000"/>
            </a:solidFill>
            <a:highlight>
              <a:srgbClr val="FFFF00"/>
            </a:highlight>
          </a:endParaRPr>
        </a:p>
      </dsp:txBody>
      <dsp:txXfrm>
        <a:off x="0" y="3105116"/>
        <a:ext cx="6245265" cy="620886"/>
      </dsp:txXfrm>
    </dsp:sp>
    <dsp:sp modelId="{8EE66242-90E8-44B7-8699-C6F2D5CFCB43}">
      <dsp:nvSpPr>
        <dsp:cNvPr id="0" name=""/>
        <dsp:cNvSpPr/>
      </dsp:nvSpPr>
      <dsp:spPr>
        <a:xfrm>
          <a:off x="0" y="3726003"/>
          <a:ext cx="6245265" cy="0"/>
        </a:xfrm>
        <a:prstGeom prst="line">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3C5A8-0828-49EA-9328-DAA93746648D}">
      <dsp:nvSpPr>
        <dsp:cNvPr id="0" name=""/>
        <dsp:cNvSpPr/>
      </dsp:nvSpPr>
      <dsp:spPr>
        <a:xfrm>
          <a:off x="0" y="3726003"/>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t-LT" sz="1600" kern="1200" dirty="0">
              <a:solidFill>
                <a:srgbClr val="C00000"/>
              </a:solidFill>
              <a:highlight>
                <a:srgbClr val="FFFF00"/>
              </a:highlight>
            </a:rPr>
            <a:t>Parinktys: tinkina „Google“ dokumentų nustatymus pagal jūsų asmenines nuostatas</a:t>
          </a:r>
          <a:endParaRPr lang="en-NL" sz="1600" kern="1200" dirty="0">
            <a:solidFill>
              <a:srgbClr val="C00000"/>
            </a:solidFill>
            <a:highlight>
              <a:srgbClr val="FFFF00"/>
            </a:highlight>
          </a:endParaRPr>
        </a:p>
      </dsp:txBody>
      <dsp:txXfrm>
        <a:off x="0" y="3726003"/>
        <a:ext cx="6245265" cy="620886"/>
      </dsp:txXfrm>
    </dsp:sp>
    <dsp:sp modelId="{DEDB3CE5-B70F-4B72-9A48-C24F5907E5BF}">
      <dsp:nvSpPr>
        <dsp:cNvPr id="0" name=""/>
        <dsp:cNvSpPr/>
      </dsp:nvSpPr>
      <dsp:spPr>
        <a:xfrm>
          <a:off x="0" y="4346890"/>
          <a:ext cx="6245265" cy="0"/>
        </a:xfrm>
        <a:prstGeom prst="line">
          <a:avLst/>
        </a:prstGeom>
        <a:solidFill>
          <a:schemeClr val="accent2">
            <a:hueOff val="-1157951"/>
            <a:satOff val="1305"/>
            <a:lumOff val="3089"/>
            <a:alphaOff val="0"/>
          </a:schemeClr>
        </a:solidFill>
        <a:ln w="12700" cap="flat" cmpd="sng" algn="ctr">
          <a:solidFill>
            <a:schemeClr val="accent2">
              <a:hueOff val="-1157951"/>
              <a:satOff val="1305"/>
              <a:lumOff val="30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41EB5-EEB8-44A9-AD58-5F597EDE70C0}">
      <dsp:nvSpPr>
        <dsp:cNvPr id="0" name=""/>
        <dsp:cNvSpPr/>
      </dsp:nvSpPr>
      <dsp:spPr>
        <a:xfrm>
          <a:off x="0" y="4346890"/>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highlight>
                <a:srgbClr val="FFFF00"/>
              </a:highlight>
            </a:rPr>
            <a:t>Prieinamumas: siūlo pritaikymo neįgaliesiems nustatymus</a:t>
          </a:r>
          <a:endParaRPr lang="en-NL" sz="1600" kern="1200" dirty="0">
            <a:solidFill>
              <a:srgbClr val="C00000"/>
            </a:solidFill>
            <a:highlight>
              <a:srgbClr val="FFFF00"/>
            </a:highlight>
          </a:endParaRPr>
        </a:p>
      </dsp:txBody>
      <dsp:txXfrm>
        <a:off x="0" y="4346890"/>
        <a:ext cx="6245265" cy="620886"/>
      </dsp:txXfrm>
    </dsp:sp>
    <dsp:sp modelId="{29D4F6D3-6524-4363-BE1F-54184A2599CB}">
      <dsp:nvSpPr>
        <dsp:cNvPr id="0" name=""/>
        <dsp:cNvSpPr/>
      </dsp:nvSpPr>
      <dsp:spPr>
        <a:xfrm>
          <a:off x="0" y="4967777"/>
          <a:ext cx="6245265"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72F4D-DC08-4300-9C83-28EE79AD3514}">
      <dsp:nvSpPr>
        <dsp:cNvPr id="0" name=""/>
        <dsp:cNvSpPr/>
      </dsp:nvSpPr>
      <dsp:spPr>
        <a:xfrm>
          <a:off x="0" y="4967777"/>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t-LT" sz="1600" kern="1200" dirty="0">
              <a:solidFill>
                <a:srgbClr val="C00000"/>
              </a:solidFill>
              <a:highlight>
                <a:srgbClr val="FFFF00"/>
              </a:highlight>
            </a:rPr>
            <a:t>Atsisakyti laboratorijų: leidžia atsisakyti eksperimentinių funkcijų, kurios yra bandomos</a:t>
          </a:r>
          <a:endParaRPr lang="en-NL" sz="1600" kern="1200" dirty="0">
            <a:solidFill>
              <a:srgbClr val="C00000"/>
            </a:solidFill>
            <a:highlight>
              <a:srgbClr val="FFFF00"/>
            </a:highlight>
          </a:endParaRPr>
        </a:p>
      </dsp:txBody>
      <dsp:txXfrm>
        <a:off x="0" y="4967777"/>
        <a:ext cx="6245265" cy="6208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7B4BC-0050-4934-9F8D-118D7773D196}">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lt-LT" sz="2200" kern="1200" noProof="0" dirty="0"/>
            <a:t>Atidarykite savo žiniatinklio naršyklę</a:t>
          </a:r>
        </a:p>
      </dsp:txBody>
      <dsp:txXfrm>
        <a:off x="0" y="1653508"/>
        <a:ext cx="3286125" cy="2610802"/>
      </dsp:txXfrm>
    </dsp:sp>
    <dsp:sp modelId="{926F045F-27F0-4DB8-BBFE-E03C3580C2E7}">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4BB9413B-D3E6-441B-AD42-CF468BB9BCF4}">
      <dsp:nvSpPr>
        <dsp:cNvPr id="0" name=""/>
        <dsp:cNvSpPr/>
      </dsp:nvSpPr>
      <dsp:spPr>
        <a:xfrm>
          <a:off x="0" y="4351266"/>
          <a:ext cx="3286125" cy="72"/>
        </a:xfrm>
        <a:prstGeom prst="rect">
          <a:avLst/>
        </a:prstGeom>
        <a:solidFill>
          <a:schemeClr val="accent2">
            <a:hueOff val="-264675"/>
            <a:satOff val="298"/>
            <a:lumOff val="706"/>
            <a:alphaOff val="0"/>
          </a:schemeClr>
        </a:solidFill>
        <a:ln w="12700" cap="flat" cmpd="sng" algn="ctr">
          <a:solidFill>
            <a:schemeClr val="accent2">
              <a:hueOff val="-264675"/>
              <a:satOff val="298"/>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2AA39-B349-48C7-B850-F9A7C9009BE1}">
      <dsp:nvSpPr>
        <dsp:cNvPr id="0" name=""/>
        <dsp:cNvSpPr/>
      </dsp:nvSpPr>
      <dsp:spPr>
        <a:xfrm>
          <a:off x="3614737" y="0"/>
          <a:ext cx="3286125" cy="4351338"/>
        </a:xfrm>
        <a:prstGeom prst="rect">
          <a:avLst/>
        </a:prstGeom>
        <a:solidFill>
          <a:schemeClr val="accent2">
            <a:tint val="40000"/>
            <a:alpha val="90000"/>
            <a:hueOff val="-920933"/>
            <a:satOff val="6135"/>
            <a:lumOff val="561"/>
            <a:alphaOff val="0"/>
          </a:schemeClr>
        </a:solidFill>
        <a:ln w="12700" cap="flat" cmpd="sng" algn="ctr">
          <a:solidFill>
            <a:schemeClr val="accent2">
              <a:tint val="40000"/>
              <a:alpha val="90000"/>
              <a:hueOff val="-920933"/>
              <a:satOff val="6135"/>
              <a:lumOff val="5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lt-LT" sz="2200" kern="1200" dirty="0"/>
            <a:t>Eikite į „Google“ dokumentų svetainę adreso juostoje įvesdami „docs.google.com“ ir paspausdami „Enter“</a:t>
          </a:r>
          <a:endParaRPr lang="en-NL" sz="2200" kern="1200" dirty="0"/>
        </a:p>
      </dsp:txBody>
      <dsp:txXfrm>
        <a:off x="3614737" y="1653508"/>
        <a:ext cx="3286125" cy="2610802"/>
      </dsp:txXfrm>
    </dsp:sp>
    <dsp:sp modelId="{9DA62A3D-CFA6-4F2D-B964-B47028A0C1B6}">
      <dsp:nvSpPr>
        <dsp:cNvPr id="0" name=""/>
        <dsp:cNvSpPr/>
      </dsp:nvSpPr>
      <dsp:spPr>
        <a:xfrm>
          <a:off x="4605099" y="435133"/>
          <a:ext cx="1305401" cy="1305401"/>
        </a:xfrm>
        <a:prstGeom prst="ellipse">
          <a:avLst/>
        </a:prstGeom>
        <a:solidFill>
          <a:schemeClr val="accent2">
            <a:hueOff val="-529349"/>
            <a:satOff val="597"/>
            <a:lumOff val="1412"/>
            <a:alphaOff val="0"/>
          </a:schemeClr>
        </a:solidFill>
        <a:ln w="12700" cap="flat" cmpd="sng" algn="ctr">
          <a:solidFill>
            <a:schemeClr val="accent2">
              <a:hueOff val="-529349"/>
              <a:satOff val="597"/>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NL" sz="4800" kern="1200"/>
            <a:t>2</a:t>
          </a:r>
        </a:p>
      </dsp:txBody>
      <dsp:txXfrm>
        <a:off x="4796271" y="626305"/>
        <a:ext cx="923057" cy="923057"/>
      </dsp:txXfrm>
    </dsp:sp>
    <dsp:sp modelId="{AD022494-3537-45FE-AACF-F32C4AF15A16}">
      <dsp:nvSpPr>
        <dsp:cNvPr id="0" name=""/>
        <dsp:cNvSpPr/>
      </dsp:nvSpPr>
      <dsp:spPr>
        <a:xfrm>
          <a:off x="3614737" y="4351266"/>
          <a:ext cx="3286125" cy="72"/>
        </a:xfrm>
        <a:prstGeom prst="rect">
          <a:avLst/>
        </a:prstGeom>
        <a:solidFill>
          <a:schemeClr val="accent2">
            <a:hueOff val="-794024"/>
            <a:satOff val="895"/>
            <a:lumOff val="2118"/>
            <a:alphaOff val="0"/>
          </a:schemeClr>
        </a:solidFill>
        <a:ln w="12700" cap="flat" cmpd="sng" algn="ctr">
          <a:solidFill>
            <a:schemeClr val="accent2">
              <a:hueOff val="-794024"/>
              <a:satOff val="895"/>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350E8-C95F-4589-85C2-8841F3C8C502}">
      <dsp:nvSpPr>
        <dsp:cNvPr id="0" name=""/>
        <dsp:cNvSpPr/>
      </dsp:nvSpPr>
      <dsp:spPr>
        <a:xfrm>
          <a:off x="7229475" y="0"/>
          <a:ext cx="3286125" cy="4351338"/>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dirty="0"/>
            <a:t>Prisijunkite naudodami savo Google paskyrą</a:t>
          </a:r>
          <a:endParaRPr lang="en-NL" sz="2200" kern="1200" dirty="0"/>
        </a:p>
      </dsp:txBody>
      <dsp:txXfrm>
        <a:off x="7229475" y="1653508"/>
        <a:ext cx="3286125" cy="2610802"/>
      </dsp:txXfrm>
    </dsp:sp>
    <dsp:sp modelId="{AA91EF54-825F-4D20-B070-97D069B2AC4F}">
      <dsp:nvSpPr>
        <dsp:cNvPr id="0" name=""/>
        <dsp:cNvSpPr/>
      </dsp:nvSpPr>
      <dsp:spPr>
        <a:xfrm>
          <a:off x="8219836" y="435133"/>
          <a:ext cx="1305401" cy="1305401"/>
        </a:xfrm>
        <a:prstGeom prst="ellipse">
          <a:avLst/>
        </a:prstGeom>
        <a:solidFill>
          <a:schemeClr val="accent2">
            <a:hueOff val="-1058698"/>
            <a:satOff val="1194"/>
            <a:lumOff val="2824"/>
            <a:alphaOff val="0"/>
          </a:schemeClr>
        </a:solidFill>
        <a:ln w="12700" cap="flat" cmpd="sng" algn="ctr">
          <a:solidFill>
            <a:schemeClr val="accent2">
              <a:hueOff val="-1058698"/>
              <a:satOff val="1194"/>
              <a:lumOff val="2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NL" sz="4800" kern="1200"/>
            <a:t>3</a:t>
          </a:r>
        </a:p>
      </dsp:txBody>
      <dsp:txXfrm>
        <a:off x="8411008" y="626305"/>
        <a:ext cx="923057" cy="923057"/>
      </dsp:txXfrm>
    </dsp:sp>
    <dsp:sp modelId="{CC3F44DF-B717-40CA-B138-8B0A74F33A10}">
      <dsp:nvSpPr>
        <dsp:cNvPr id="0" name=""/>
        <dsp:cNvSpPr/>
      </dsp:nvSpPr>
      <dsp:spPr>
        <a:xfrm>
          <a:off x="7229475" y="4351266"/>
          <a:ext cx="3286125" cy="72"/>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7A1B1-FC57-41AF-A962-B120994A9F49}">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93F73-7280-4497-B251-2EB53A7D1FBD}">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A899-7B5F-4FC7-9C28-43057EBF835D}">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22300">
            <a:lnSpc>
              <a:spcPct val="100000"/>
            </a:lnSpc>
            <a:spcBef>
              <a:spcPct val="0"/>
            </a:spcBef>
            <a:spcAft>
              <a:spcPct val="35000"/>
            </a:spcAft>
            <a:buNone/>
          </a:pPr>
          <a:r>
            <a:rPr lang="lt-LT" sz="1400" kern="1200" noProof="0" dirty="0"/>
            <a:t>Kai būsite „Google“ dokumentuose, viršutiniame kairiajame ekrano kampe ieškokite meniu „Failas“.</a:t>
          </a:r>
        </a:p>
      </dsp:txBody>
      <dsp:txXfrm>
        <a:off x="1074268" y="4366"/>
        <a:ext cx="5170996" cy="930102"/>
      </dsp:txXfrm>
    </dsp:sp>
    <dsp:sp modelId="{C606022E-DB5D-439B-883A-76A1A644083E}">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0C3B3-E391-4750-8778-690D44D5F60B}">
      <dsp:nvSpPr>
        <dsp:cNvPr id="0" name=""/>
        <dsp:cNvSpPr/>
      </dsp:nvSpPr>
      <dsp:spPr>
        <a:xfrm>
          <a:off x="281355" y="1376267"/>
          <a:ext cx="511556" cy="511556"/>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92F17-49F2-4334-83DE-EB9395941D63}">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22300">
            <a:lnSpc>
              <a:spcPct val="100000"/>
            </a:lnSpc>
            <a:spcBef>
              <a:spcPct val="0"/>
            </a:spcBef>
            <a:spcAft>
              <a:spcPct val="35000"/>
            </a:spcAft>
            <a:buNone/>
          </a:pPr>
          <a:r>
            <a:rPr lang="lt-LT" sz="1400" kern="1200" dirty="0"/>
            <a:t>Spustelėkite „Failas“, tada užveskite pelės žymeklį virš „Naujas“, kad išplėstumėte submeniu</a:t>
          </a:r>
          <a:endParaRPr lang="en-NL" sz="1400" kern="1200" dirty="0"/>
        </a:p>
      </dsp:txBody>
      <dsp:txXfrm>
        <a:off x="1074268" y="1166994"/>
        <a:ext cx="5170996" cy="930102"/>
      </dsp:txXfrm>
    </dsp:sp>
    <dsp:sp modelId="{ACFEBBD4-2EF2-43E8-8448-606691E914C8}">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0CA47-B21A-4BFE-91C0-7EDA0349622E}">
      <dsp:nvSpPr>
        <dsp:cNvPr id="0" name=""/>
        <dsp:cNvSpPr/>
      </dsp:nvSpPr>
      <dsp:spPr>
        <a:xfrm>
          <a:off x="281355" y="2538895"/>
          <a:ext cx="511556" cy="511556"/>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E281B-FB1C-43A2-8F7B-7CC43662864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22300">
            <a:lnSpc>
              <a:spcPct val="100000"/>
            </a:lnSpc>
            <a:spcBef>
              <a:spcPct val="0"/>
            </a:spcBef>
            <a:spcAft>
              <a:spcPct val="35000"/>
            </a:spcAft>
            <a:buNone/>
          </a:pPr>
          <a:r>
            <a:rPr lang="lt-LT" sz="1400" kern="1200" dirty="0"/>
            <a:t>Submeniu pasirinkite „Dokumentas“, kad sukurtumėte naują tuščią dokumentą</a:t>
          </a:r>
          <a:endParaRPr lang="en-NL" sz="1400" kern="1200" dirty="0"/>
        </a:p>
      </dsp:txBody>
      <dsp:txXfrm>
        <a:off x="1074268" y="2329622"/>
        <a:ext cx="5170996" cy="930102"/>
      </dsp:txXfrm>
    </dsp:sp>
    <dsp:sp modelId="{55C6C245-9FF4-4794-A62B-9B4FA23E313A}">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230A8-75CA-4AB2-B03C-B9A6DA252196}">
      <dsp:nvSpPr>
        <dsp:cNvPr id="0" name=""/>
        <dsp:cNvSpPr/>
      </dsp:nvSpPr>
      <dsp:spPr>
        <a:xfrm>
          <a:off x="281355" y="3701523"/>
          <a:ext cx="511556" cy="511556"/>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69B92-2A83-41D6-83FE-8A1D64303E83}">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22300">
            <a:lnSpc>
              <a:spcPct val="100000"/>
            </a:lnSpc>
            <a:spcBef>
              <a:spcPct val="0"/>
            </a:spcBef>
            <a:spcAft>
              <a:spcPct val="35000"/>
            </a:spcAft>
            <a:buNone/>
          </a:pPr>
          <a:r>
            <a:rPr lang="lt-LT" sz="1400" kern="1200" dirty="0"/>
            <a:t>Ieškokite daugiaspalvio „+“ mygtuko, paprastai esančio apatiniame dešiniajame kampe, arba mėsainių meniu viršutiniame kairiajame kampe.</a:t>
          </a:r>
          <a:endParaRPr lang="en-NL" sz="1400" kern="1200" dirty="0"/>
        </a:p>
      </dsp:txBody>
      <dsp:txXfrm>
        <a:off x="1074268" y="3492250"/>
        <a:ext cx="5170996" cy="930102"/>
      </dsp:txXfrm>
    </dsp:sp>
    <dsp:sp modelId="{8E6008C3-C15E-4A85-8AA1-37B738B4BAC6}">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4F8D1-29FC-4648-B4D1-7523D0A2904D}">
      <dsp:nvSpPr>
        <dsp:cNvPr id="0" name=""/>
        <dsp:cNvSpPr/>
      </dsp:nvSpPr>
      <dsp:spPr>
        <a:xfrm>
          <a:off x="281355" y="4864151"/>
          <a:ext cx="511556" cy="511556"/>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79253-8559-4B35-85F4-E1980003DF62}">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22300">
            <a:lnSpc>
              <a:spcPct val="100000"/>
            </a:lnSpc>
            <a:spcBef>
              <a:spcPct val="0"/>
            </a:spcBef>
            <a:spcAft>
              <a:spcPct val="35000"/>
            </a:spcAft>
            <a:buNone/>
          </a:pPr>
          <a:r>
            <a:rPr lang="nn-NO" sz="1400" kern="1200" dirty="0"/>
            <a:t>Spustelėjus tai bus suteikta galimybė sukurti naują dokumentą</a:t>
          </a:r>
          <a:endParaRPr lang="en-NL" sz="1400" kern="1200" dirty="0"/>
        </a:p>
      </dsp:txBody>
      <dsp:txXfrm>
        <a:off x="1074268" y="4654878"/>
        <a:ext cx="5170996" cy="9301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F907F-B592-4CAC-9A97-682CD64AA6FD}">
      <dsp:nvSpPr>
        <dsp:cNvPr id="0" name=""/>
        <dsp:cNvSpPr/>
      </dsp:nvSpPr>
      <dsp:spPr>
        <a:xfrm>
          <a:off x="1249052" y="491"/>
          <a:ext cx="4996212" cy="27127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79C4F-F24B-4F03-8B70-1335DA658FE0}">
      <dsp:nvSpPr>
        <dsp:cNvPr id="0" name=""/>
        <dsp:cNvSpPr/>
      </dsp:nvSpPr>
      <dsp:spPr>
        <a:xfrm>
          <a:off x="0" y="491"/>
          <a:ext cx="1249053" cy="27127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96" tIns="267964" rIns="66096" bIns="267964" numCol="1" spcCol="1270" anchor="ctr" anchorCtr="0">
          <a:noAutofit/>
        </a:bodyPr>
        <a:lstStyle/>
        <a:p>
          <a:pPr marL="0" lvl="0" indent="0" algn="ctr" defTabSz="755650">
            <a:lnSpc>
              <a:spcPct val="90000"/>
            </a:lnSpc>
            <a:spcBef>
              <a:spcPct val="0"/>
            </a:spcBef>
            <a:spcAft>
              <a:spcPct val="35000"/>
            </a:spcAft>
            <a:buNone/>
          </a:pPr>
          <a:r>
            <a:rPr lang="lt-LT" sz="1700" kern="1200"/>
            <a:t>Spustelėkite</a:t>
          </a:r>
          <a:endParaRPr lang="en-US" sz="1700" kern="1200" dirty="0"/>
        </a:p>
      </dsp:txBody>
      <dsp:txXfrm>
        <a:off x="0" y="491"/>
        <a:ext cx="1249053" cy="2712798"/>
      </dsp:txXfrm>
    </dsp:sp>
    <dsp:sp modelId="{78F6EB58-A8B2-46F0-A967-4B512A46E99B}">
      <dsp:nvSpPr>
        <dsp:cNvPr id="0" name=""/>
        <dsp:cNvSpPr/>
      </dsp:nvSpPr>
      <dsp:spPr>
        <a:xfrm>
          <a:off x="1249052" y="2876057"/>
          <a:ext cx="4996212" cy="27127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940" tIns="689051" rIns="96940" bIns="689051" numCol="1" spcCol="1270" anchor="ctr" anchorCtr="0">
          <a:noAutofit/>
        </a:bodyPr>
        <a:lstStyle/>
        <a:p>
          <a:pPr marL="0" lvl="0" indent="0" algn="l" defTabSz="622300">
            <a:lnSpc>
              <a:spcPct val="90000"/>
            </a:lnSpc>
            <a:spcBef>
              <a:spcPct val="0"/>
            </a:spcBef>
            <a:spcAft>
              <a:spcPct val="35000"/>
            </a:spcAft>
            <a:buNone/>
          </a:pPr>
          <a:r>
            <a:rPr lang="en-US" sz="1400" kern="1200" dirty="0"/>
            <a:t>Tipas</a:t>
          </a:r>
          <a:endParaRPr lang="en-NL" sz="1400" kern="1200" dirty="0"/>
        </a:p>
        <a:p>
          <a:pPr marL="0" lvl="0" indent="0" algn="l" defTabSz="622300">
            <a:lnSpc>
              <a:spcPct val="90000"/>
            </a:lnSpc>
            <a:spcBef>
              <a:spcPct val="0"/>
            </a:spcBef>
            <a:spcAft>
              <a:spcPct val="35000"/>
            </a:spcAft>
            <a:buNone/>
          </a:pPr>
          <a:r>
            <a:rPr lang="en-US" sz="1400" kern="1200" dirty="0"/>
            <a:t>Įveskite kelis sakinius</a:t>
          </a:r>
          <a:endParaRPr lang="en-NL" sz="1400" kern="1200" dirty="0"/>
        </a:p>
        <a:p>
          <a:pPr marL="0" lvl="0" indent="0" algn="l" defTabSz="622300">
            <a:lnSpc>
              <a:spcPct val="90000"/>
            </a:lnSpc>
            <a:spcBef>
              <a:spcPct val="0"/>
            </a:spcBef>
            <a:spcAft>
              <a:spcPct val="35000"/>
            </a:spcAft>
            <a:buNone/>
          </a:pPr>
          <a:r>
            <a:rPr lang="en-US" sz="1400" kern="1200" dirty="0"/>
            <a:t>Naudokite</a:t>
          </a:r>
          <a:endParaRPr lang="en-NL" sz="1400" kern="1200" dirty="0"/>
        </a:p>
        <a:p>
          <a:pPr marL="0" lvl="0" indent="0" algn="l" defTabSz="622300">
            <a:lnSpc>
              <a:spcPct val="90000"/>
            </a:lnSpc>
            <a:spcBef>
              <a:spcPct val="0"/>
            </a:spcBef>
            <a:spcAft>
              <a:spcPct val="35000"/>
            </a:spcAft>
            <a:buNone/>
          </a:pPr>
          <a:r>
            <a:rPr lang="lt-LT" sz="1400" kern="1200" dirty="0"/>
            <a:t>Norėdami ištaisyti klaidas, naudokite klaviatūros klavišą „Backspace“.</a:t>
          </a:r>
          <a:endParaRPr lang="en-NL" sz="1400" kern="1200" dirty="0"/>
        </a:p>
      </dsp:txBody>
      <dsp:txXfrm>
        <a:off x="1249052" y="2876057"/>
        <a:ext cx="4996212" cy="2712798"/>
      </dsp:txXfrm>
    </dsp:sp>
    <dsp:sp modelId="{B08B1B64-0F85-4AB8-AC27-05AF9C4FBC6A}">
      <dsp:nvSpPr>
        <dsp:cNvPr id="0" name=""/>
        <dsp:cNvSpPr/>
      </dsp:nvSpPr>
      <dsp:spPr>
        <a:xfrm>
          <a:off x="0" y="2876057"/>
          <a:ext cx="1249053" cy="27127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96" tIns="267964" rIns="66096" bIns="267964" numCol="1" spcCol="1270" anchor="ctr" anchorCtr="0">
          <a:noAutofit/>
        </a:bodyPr>
        <a:lstStyle/>
        <a:p>
          <a:pPr marL="0" lvl="0" indent="0" algn="ctr" defTabSz="755650">
            <a:lnSpc>
              <a:spcPct val="90000"/>
            </a:lnSpc>
            <a:spcBef>
              <a:spcPct val="0"/>
            </a:spcBef>
            <a:spcAft>
              <a:spcPct val="35000"/>
            </a:spcAft>
            <a:buNone/>
          </a:pPr>
          <a:r>
            <a:rPr lang="lt-LT" sz="1700" kern="1200" dirty="0"/>
            <a:t>Spustelėkite vietą, kurioje norite pradėti rašyti naujame dokumente</a:t>
          </a:r>
          <a:endParaRPr lang="en-NL" sz="1700" kern="1200" dirty="0"/>
        </a:p>
      </dsp:txBody>
      <dsp:txXfrm>
        <a:off x="0" y="2876057"/>
        <a:ext cx="1249053" cy="27127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A6D9-28D0-4C93-8E67-763A0F7D9D42}">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5F2CA-2331-4E90-8DBB-FA3C13E4CAAB}">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47FE8-EB37-4415-9842-60F6D29B8A12}">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100000"/>
            </a:lnSpc>
            <a:spcBef>
              <a:spcPct val="0"/>
            </a:spcBef>
            <a:spcAft>
              <a:spcPct val="35000"/>
            </a:spcAft>
            <a:buNone/>
          </a:pPr>
          <a:r>
            <a:rPr lang="nn-NO" sz="2500" kern="1200" dirty="0"/>
            <a:t>„Google“ dokumentai automatiškai išsaugo jūsų dokumentą, kai vedate tekstą</a:t>
          </a:r>
          <a:endParaRPr lang="en-US" sz="2500" kern="1200" dirty="0"/>
        </a:p>
      </dsp:txBody>
      <dsp:txXfrm>
        <a:off x="1936708" y="908268"/>
        <a:ext cx="4308556" cy="1676804"/>
      </dsp:txXfrm>
    </dsp:sp>
    <dsp:sp modelId="{E4DA0FB8-C767-4D33-B6D8-F89965A12D71}">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4DDB0-9D88-4573-8064-6D872506A237}">
      <dsp:nvSpPr>
        <dsp:cNvPr id="0" name=""/>
        <dsp:cNvSpPr/>
      </dsp:nvSpPr>
      <dsp:spPr>
        <a:xfrm>
          <a:off x="507233" y="3381554"/>
          <a:ext cx="922242" cy="922242"/>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A743A-0E92-430D-ABFB-8800F576070A}">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100000"/>
            </a:lnSpc>
            <a:spcBef>
              <a:spcPct val="0"/>
            </a:spcBef>
            <a:spcAft>
              <a:spcPct val="35000"/>
            </a:spcAft>
            <a:buNone/>
          </a:pPr>
          <a:r>
            <a:rPr lang="pt-BR" sz="2500" kern="1200" dirty="0"/>
            <a:t>Įveskite norimą dokumento pavadinimą ir paspauskite „Enter“</a:t>
          </a:r>
          <a:endParaRPr lang="en-NL" sz="2500" kern="1200" dirty="0"/>
        </a:p>
      </dsp:txBody>
      <dsp:txXfrm>
        <a:off x="1936708" y="3004274"/>
        <a:ext cx="4308556" cy="16768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0E4BB-119C-422A-94FD-A6748FAE2470}">
      <dsp:nvSpPr>
        <dsp:cNvPr id="0" name=""/>
        <dsp:cNvSpPr/>
      </dsp:nvSpPr>
      <dsp:spPr>
        <a:xfrm>
          <a:off x="0" y="0"/>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85DF2-A2D9-4103-B8C4-9CBD0F614F31}">
      <dsp:nvSpPr>
        <dsp:cNvPr id="0" name=""/>
        <dsp:cNvSpPr/>
      </dsp:nvSpPr>
      <dsp:spPr>
        <a:xfrm>
          <a:off x="0" y="0"/>
          <a:ext cx="6245265" cy="279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lt-LT" sz="4100" kern="1200" dirty="0"/>
            <a:t>Pažymėkite įvestą tekstą spustelėdami ir vilkdami per jį</a:t>
          </a:r>
          <a:endParaRPr lang="en-US" sz="4100" kern="1200" dirty="0"/>
        </a:p>
      </dsp:txBody>
      <dsp:txXfrm>
        <a:off x="0" y="0"/>
        <a:ext cx="6245265" cy="2794673"/>
      </dsp:txXfrm>
    </dsp:sp>
    <dsp:sp modelId="{DE19DD86-D669-4326-BA20-E11DD975CE37}">
      <dsp:nvSpPr>
        <dsp:cNvPr id="0" name=""/>
        <dsp:cNvSpPr/>
      </dsp:nvSpPr>
      <dsp:spPr>
        <a:xfrm>
          <a:off x="0" y="2794673"/>
          <a:ext cx="6245265"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3D966-B30E-4A5D-83CA-EF21B72B4FD6}">
      <dsp:nvSpPr>
        <dsp:cNvPr id="0" name=""/>
        <dsp:cNvSpPr/>
      </dsp:nvSpPr>
      <dsp:spPr>
        <a:xfrm>
          <a:off x="0" y="2794673"/>
          <a:ext cx="6245265" cy="279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lt-LT" sz="4100" kern="1200" dirty="0"/>
            <a:t>Norėdami pakeisti teksto šriftą, dydį arba spalvą, naudokite įrankių juostos parinktis</a:t>
          </a:r>
          <a:endParaRPr lang="en-NL" sz="4100" kern="1200" dirty="0"/>
        </a:p>
      </dsp:txBody>
      <dsp:txXfrm>
        <a:off x="0" y="2794673"/>
        <a:ext cx="6245265" cy="27946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1EB9-47DB-466A-9351-76F9A70FAB86}">
      <dsp:nvSpPr>
        <dsp:cNvPr id="0" name=""/>
        <dsp:cNvSpPr/>
      </dsp:nvSpPr>
      <dsp:spPr>
        <a:xfrm>
          <a:off x="2798902" y="1587206"/>
          <a:ext cx="613259" cy="91440"/>
        </a:xfrm>
        <a:custGeom>
          <a:avLst/>
          <a:gdLst/>
          <a:ahLst/>
          <a:cxnLst/>
          <a:rect l="0" t="0" r="0" b="0"/>
          <a:pathLst>
            <a:path>
              <a:moveTo>
                <a:pt x="0" y="45720"/>
              </a:moveTo>
              <a:lnTo>
                <a:pt x="61325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9436" y="1629706"/>
        <a:ext cx="32192" cy="6438"/>
      </dsp:txXfrm>
    </dsp:sp>
    <dsp:sp modelId="{3F2D7EA8-EECD-41F8-A6EB-5D803B600F59}">
      <dsp:nvSpPr>
        <dsp:cNvPr id="0" name=""/>
        <dsp:cNvSpPr/>
      </dsp:nvSpPr>
      <dsp:spPr>
        <a:xfrm>
          <a:off x="1311" y="793108"/>
          <a:ext cx="2799391" cy="16796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3" tIns="143987" rIns="137173" bIns="143987" numCol="1" spcCol="1270" anchor="ctr" anchorCtr="0">
          <a:noAutofit/>
        </a:bodyPr>
        <a:lstStyle/>
        <a:p>
          <a:pPr marL="0" lvl="0" indent="0" algn="ctr" defTabSz="889000">
            <a:lnSpc>
              <a:spcPct val="90000"/>
            </a:lnSpc>
            <a:spcBef>
              <a:spcPct val="0"/>
            </a:spcBef>
            <a:spcAft>
              <a:spcPct val="35000"/>
            </a:spcAft>
            <a:buNone/>
          </a:pPr>
          <a:r>
            <a:rPr lang="lt-LT" sz="2000" kern="1200" dirty="0"/>
            <a:t>Viršutiniame meniu spustelėkite „Įterpti“.</a:t>
          </a:r>
          <a:endParaRPr lang="en-US" sz="2000" kern="1200" dirty="0"/>
        </a:p>
      </dsp:txBody>
      <dsp:txXfrm>
        <a:off x="1311" y="793108"/>
        <a:ext cx="2799391" cy="1679634"/>
      </dsp:txXfrm>
    </dsp:sp>
    <dsp:sp modelId="{7A0CCC33-B08A-4CB5-AD7F-3247626B40BB}">
      <dsp:nvSpPr>
        <dsp:cNvPr id="0" name=""/>
        <dsp:cNvSpPr/>
      </dsp:nvSpPr>
      <dsp:spPr>
        <a:xfrm>
          <a:off x="1401006" y="2470943"/>
          <a:ext cx="3443251" cy="613259"/>
        </a:xfrm>
        <a:custGeom>
          <a:avLst/>
          <a:gdLst/>
          <a:ahLst/>
          <a:cxnLst/>
          <a:rect l="0" t="0" r="0" b="0"/>
          <a:pathLst>
            <a:path>
              <a:moveTo>
                <a:pt x="3443251" y="0"/>
              </a:moveTo>
              <a:lnTo>
                <a:pt x="3443251" y="323729"/>
              </a:lnTo>
              <a:lnTo>
                <a:pt x="0" y="323729"/>
              </a:lnTo>
              <a:lnTo>
                <a:pt x="0" y="61325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L" sz="500" kern="1200"/>
        </a:p>
      </dsp:txBody>
      <dsp:txXfrm>
        <a:off x="3035059" y="2774354"/>
        <a:ext cx="175146" cy="6438"/>
      </dsp:txXfrm>
    </dsp:sp>
    <dsp:sp modelId="{D131225A-325C-40B4-BFF8-AC235B863B52}">
      <dsp:nvSpPr>
        <dsp:cNvPr id="0" name=""/>
        <dsp:cNvSpPr/>
      </dsp:nvSpPr>
      <dsp:spPr>
        <a:xfrm>
          <a:off x="3444562" y="793108"/>
          <a:ext cx="2799391" cy="1679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3" tIns="143987" rIns="137173" bIns="143987" numCol="1" spcCol="1270" anchor="ctr" anchorCtr="0">
          <a:noAutofit/>
        </a:bodyPr>
        <a:lstStyle/>
        <a:p>
          <a:pPr marL="0" lvl="0" indent="0" algn="ctr" defTabSz="889000">
            <a:lnSpc>
              <a:spcPct val="90000"/>
            </a:lnSpc>
            <a:spcBef>
              <a:spcPct val="0"/>
            </a:spcBef>
            <a:spcAft>
              <a:spcPct val="35000"/>
            </a:spcAft>
            <a:buNone/>
          </a:pPr>
          <a:r>
            <a:rPr lang="fi-FI" sz="2000" kern="1200" dirty="0"/>
            <a:t>Pasirinkite „Vaizdas“, tada pasirinkite, kaip norite įkelti vaizdą</a:t>
          </a:r>
          <a:endParaRPr lang="en-NL" sz="2000" kern="1200" dirty="0"/>
        </a:p>
      </dsp:txBody>
      <dsp:txXfrm>
        <a:off x="3444562" y="793108"/>
        <a:ext cx="2799391" cy="1679634"/>
      </dsp:txXfrm>
    </dsp:sp>
    <dsp:sp modelId="{594A16D5-3A1D-4453-A797-5E78C0B70929}">
      <dsp:nvSpPr>
        <dsp:cNvPr id="0" name=""/>
        <dsp:cNvSpPr/>
      </dsp:nvSpPr>
      <dsp:spPr>
        <a:xfrm>
          <a:off x="1311" y="3116603"/>
          <a:ext cx="2799391" cy="1679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3" tIns="143987" rIns="137173" bIns="143987" numCol="1" spcCol="1270" anchor="ctr" anchorCtr="0">
          <a:noAutofit/>
        </a:bodyPr>
        <a:lstStyle/>
        <a:p>
          <a:pPr marL="0" lvl="0" indent="0" algn="ctr" defTabSz="889000">
            <a:lnSpc>
              <a:spcPct val="90000"/>
            </a:lnSpc>
            <a:spcBef>
              <a:spcPct val="0"/>
            </a:spcBef>
            <a:spcAft>
              <a:spcPct val="35000"/>
            </a:spcAft>
            <a:buNone/>
          </a:pPr>
          <a:r>
            <a:rPr lang="lt-LT" sz="2000" kern="1200" dirty="0"/>
            <a:t>Eikite į vaizdo failą, kurį norite įterpti, pasirinkite jį ir spustelėkite „Atidaryti“</a:t>
          </a:r>
          <a:endParaRPr lang="en-NL" sz="2000" kern="1200" dirty="0"/>
        </a:p>
      </dsp:txBody>
      <dsp:txXfrm>
        <a:off x="1311" y="3116603"/>
        <a:ext cx="2799391" cy="16796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254E5-7F2A-43B0-BF53-F064B0FE8DF4}">
      <dsp:nvSpPr>
        <dsp:cNvPr id="0" name=""/>
        <dsp:cNvSpPr/>
      </dsp:nvSpPr>
      <dsp:spPr>
        <a:xfrm>
          <a:off x="2798902" y="1587206"/>
          <a:ext cx="613259" cy="91440"/>
        </a:xfrm>
        <a:custGeom>
          <a:avLst/>
          <a:gdLst/>
          <a:ahLst/>
          <a:cxnLst/>
          <a:rect l="0" t="0" r="0" b="0"/>
          <a:pathLst>
            <a:path>
              <a:moveTo>
                <a:pt x="0" y="45720"/>
              </a:moveTo>
              <a:lnTo>
                <a:pt x="61325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9436" y="1629706"/>
        <a:ext cx="32192" cy="6438"/>
      </dsp:txXfrm>
    </dsp:sp>
    <dsp:sp modelId="{D1E79C34-60FC-4128-83D6-0839AFD6491F}">
      <dsp:nvSpPr>
        <dsp:cNvPr id="0" name=""/>
        <dsp:cNvSpPr/>
      </dsp:nvSpPr>
      <dsp:spPr>
        <a:xfrm>
          <a:off x="1311" y="793108"/>
          <a:ext cx="2799391" cy="16796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3" tIns="143987" rIns="137173" bIns="143987" numCol="1" spcCol="1270" anchor="ctr" anchorCtr="0">
          <a:noAutofit/>
        </a:bodyPr>
        <a:lstStyle/>
        <a:p>
          <a:pPr marL="0" lvl="0" indent="0" algn="ctr" defTabSz="800100">
            <a:lnSpc>
              <a:spcPct val="90000"/>
            </a:lnSpc>
            <a:spcBef>
              <a:spcPct val="0"/>
            </a:spcBef>
            <a:spcAft>
              <a:spcPct val="35000"/>
            </a:spcAft>
            <a:buNone/>
          </a:pPr>
          <a:r>
            <a:rPr lang="lt-LT" sz="1800" kern="1200"/>
            <a:t>Viršutiniame </a:t>
          </a:r>
          <a:r>
            <a:rPr lang="lt-LT" sz="1800" kern="1200" dirty="0"/>
            <a:t>dešiniajame ekrano kampe spustelėkite mėlyną mygtuką „Bendrinti“.</a:t>
          </a:r>
          <a:endParaRPr lang="en-US" sz="1800" kern="1200" dirty="0"/>
        </a:p>
      </dsp:txBody>
      <dsp:txXfrm>
        <a:off x="1311" y="793108"/>
        <a:ext cx="2799391" cy="1679634"/>
      </dsp:txXfrm>
    </dsp:sp>
    <dsp:sp modelId="{D26DB197-522E-4B15-814C-C03926135652}">
      <dsp:nvSpPr>
        <dsp:cNvPr id="0" name=""/>
        <dsp:cNvSpPr/>
      </dsp:nvSpPr>
      <dsp:spPr>
        <a:xfrm>
          <a:off x="1401006" y="2470943"/>
          <a:ext cx="3443251" cy="613259"/>
        </a:xfrm>
        <a:custGeom>
          <a:avLst/>
          <a:gdLst/>
          <a:ahLst/>
          <a:cxnLst/>
          <a:rect l="0" t="0" r="0" b="0"/>
          <a:pathLst>
            <a:path>
              <a:moveTo>
                <a:pt x="3443251" y="0"/>
              </a:moveTo>
              <a:lnTo>
                <a:pt x="3443251" y="323729"/>
              </a:lnTo>
              <a:lnTo>
                <a:pt x="0" y="323729"/>
              </a:lnTo>
              <a:lnTo>
                <a:pt x="0" y="61325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L" sz="500" kern="1200"/>
        </a:p>
      </dsp:txBody>
      <dsp:txXfrm>
        <a:off x="3035059" y="2774354"/>
        <a:ext cx="175146" cy="6438"/>
      </dsp:txXfrm>
    </dsp:sp>
    <dsp:sp modelId="{D370C72F-03A0-4930-83EC-262AF9CBD76F}">
      <dsp:nvSpPr>
        <dsp:cNvPr id="0" name=""/>
        <dsp:cNvSpPr/>
      </dsp:nvSpPr>
      <dsp:spPr>
        <a:xfrm>
          <a:off x="3444562" y="793108"/>
          <a:ext cx="2799391" cy="1679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3" tIns="143987" rIns="137173" bIns="143987" numCol="1" spcCol="1270" anchor="ctr" anchorCtr="0">
          <a:noAutofit/>
        </a:bodyPr>
        <a:lstStyle/>
        <a:p>
          <a:pPr marL="0" lvl="0" indent="0" algn="ctr" defTabSz="800100">
            <a:lnSpc>
              <a:spcPct val="90000"/>
            </a:lnSpc>
            <a:spcBef>
              <a:spcPct val="0"/>
            </a:spcBef>
            <a:spcAft>
              <a:spcPct val="35000"/>
            </a:spcAft>
            <a:buNone/>
          </a:pPr>
          <a:r>
            <a:rPr lang="en-US" sz="1800" kern="1200" dirty="0"/>
            <a:t>Įveskite asmens, su kuriuo norite bendrinti, el. pašto adresą ir nustatykite redagavimo arba peržiūros leidimus</a:t>
          </a:r>
          <a:endParaRPr lang="en-NL" sz="1800" kern="1200" dirty="0"/>
        </a:p>
      </dsp:txBody>
      <dsp:txXfrm>
        <a:off x="3444562" y="793108"/>
        <a:ext cx="2799391" cy="1679634"/>
      </dsp:txXfrm>
    </dsp:sp>
    <dsp:sp modelId="{2985D9F0-4B32-4E0A-8A2B-249D3D4D3BDF}">
      <dsp:nvSpPr>
        <dsp:cNvPr id="0" name=""/>
        <dsp:cNvSpPr/>
      </dsp:nvSpPr>
      <dsp:spPr>
        <a:xfrm>
          <a:off x="1311" y="3116603"/>
          <a:ext cx="2799391" cy="1679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3" tIns="143987" rIns="137173" bIns="143987" numCol="1" spcCol="1270" anchor="ctr" anchorCtr="0">
          <a:noAutofit/>
        </a:bodyPr>
        <a:lstStyle/>
        <a:p>
          <a:pPr marL="0" lvl="0" indent="0" algn="ctr" defTabSz="800100">
            <a:lnSpc>
              <a:spcPct val="90000"/>
            </a:lnSpc>
            <a:spcBef>
              <a:spcPct val="0"/>
            </a:spcBef>
            <a:spcAft>
              <a:spcPct val="35000"/>
            </a:spcAft>
            <a:buNone/>
          </a:pPr>
          <a:r>
            <a:rPr lang="lt-LT" sz="1800" kern="1200" dirty="0"/>
            <a:t>Spustelėkite „Atlikta“</a:t>
          </a:r>
          <a:endParaRPr lang="en-NL" sz="1800" kern="1200" dirty="0"/>
        </a:p>
      </dsp:txBody>
      <dsp:txXfrm>
        <a:off x="1311" y="3116603"/>
        <a:ext cx="2799391" cy="1679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C429-5186-45BD-8E8C-E753CA8745FC}">
      <dsp:nvSpPr>
        <dsp:cNvPr id="0" name=""/>
        <dsp:cNvSpPr/>
      </dsp:nvSpPr>
      <dsp:spPr>
        <a:xfrm>
          <a:off x="0" y="682"/>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936B3-E8FE-48FC-8B46-7DEC0B322B17}">
      <dsp:nvSpPr>
        <dsp:cNvPr id="0" name=""/>
        <dsp:cNvSpPr/>
      </dsp:nvSpPr>
      <dsp:spPr>
        <a:xfrm>
          <a:off x="0" y="682"/>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t-LT" sz="2100" kern="1200" noProof="0" dirty="0"/>
            <a:t>Prisijungimas prie interneto: Pirma, jums reikia interneto ryšio</a:t>
          </a:r>
          <a:endParaRPr lang="en-US" sz="2100" kern="1200" dirty="0"/>
        </a:p>
      </dsp:txBody>
      <dsp:txXfrm>
        <a:off x="0" y="682"/>
        <a:ext cx="6245265" cy="1117596"/>
      </dsp:txXfrm>
    </dsp:sp>
    <dsp:sp modelId="{37E62E46-3014-4BAF-B62A-CDD3611B8BB5}">
      <dsp:nvSpPr>
        <dsp:cNvPr id="0" name=""/>
        <dsp:cNvSpPr/>
      </dsp:nvSpPr>
      <dsp:spPr>
        <a:xfrm>
          <a:off x="0" y="1118278"/>
          <a:ext cx="6245265" cy="0"/>
        </a:xfrm>
        <a:prstGeom prst="line">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414F1-8F20-491A-98FA-EE6194CB244C}">
      <dsp:nvSpPr>
        <dsp:cNvPr id="0" name=""/>
        <dsp:cNvSpPr/>
      </dsp:nvSpPr>
      <dsp:spPr>
        <a:xfrm>
          <a:off x="0" y="1118278"/>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Atidarykite žiniatinklio naršyklę: naudokite tokias programas kaip „Chrome“, „Firefox“ arba „Safari“.</a:t>
          </a:r>
          <a:endParaRPr lang="en-NL" sz="2100" kern="1200" dirty="0"/>
        </a:p>
      </dsp:txBody>
      <dsp:txXfrm>
        <a:off x="0" y="1118278"/>
        <a:ext cx="6245265" cy="1117596"/>
      </dsp:txXfrm>
    </dsp:sp>
    <dsp:sp modelId="{FDEF814C-4F52-4DDD-A081-CF35309BBEDF}">
      <dsp:nvSpPr>
        <dsp:cNvPr id="0" name=""/>
        <dsp:cNvSpPr/>
      </dsp:nvSpPr>
      <dsp:spPr>
        <a:xfrm>
          <a:off x="0" y="2235875"/>
          <a:ext cx="6245265"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18131-6C48-4BA7-A06D-7E24A45C181D}">
      <dsp:nvSpPr>
        <dsp:cNvPr id="0" name=""/>
        <dsp:cNvSpPr/>
      </dsp:nvSpPr>
      <dsp:spPr>
        <a:xfrm>
          <a:off x="0" y="2235875"/>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t-LT" sz="2100" kern="1200" dirty="0"/>
            <a:t>Eikite į „Google“ dokumentus: naršyklės adreso juostoje įveskite „docs.google.com“ ir paspauskite „Enter“.</a:t>
          </a:r>
          <a:endParaRPr lang="en-NL" sz="2100" kern="1200" dirty="0"/>
        </a:p>
      </dsp:txBody>
      <dsp:txXfrm>
        <a:off x="0" y="2235875"/>
        <a:ext cx="6245265" cy="1117596"/>
      </dsp:txXfrm>
    </dsp:sp>
    <dsp:sp modelId="{92146F64-1F11-4AC1-A34E-79AE050A94E8}">
      <dsp:nvSpPr>
        <dsp:cNvPr id="0" name=""/>
        <dsp:cNvSpPr/>
      </dsp:nvSpPr>
      <dsp:spPr>
        <a:xfrm>
          <a:off x="0" y="3353471"/>
          <a:ext cx="6245265" cy="0"/>
        </a:xfrm>
        <a:prstGeom prst="line">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9AD8C-BE19-4575-B2C4-900554DF03FF}">
      <dsp:nvSpPr>
        <dsp:cNvPr id="0" name=""/>
        <dsp:cNvSpPr/>
      </dsp:nvSpPr>
      <dsp:spPr>
        <a:xfrm>
          <a:off x="0" y="3353471"/>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Prisijungti: jei turite Google paskyrą, prisijunkite</a:t>
          </a:r>
          <a:endParaRPr lang="en-NL" sz="2100" kern="1200" dirty="0"/>
        </a:p>
      </dsp:txBody>
      <dsp:txXfrm>
        <a:off x="0" y="3353471"/>
        <a:ext cx="6245265" cy="1117596"/>
      </dsp:txXfrm>
    </dsp:sp>
    <dsp:sp modelId="{B09798B0-09A5-4359-9D5D-BE21C3A4EEEB}">
      <dsp:nvSpPr>
        <dsp:cNvPr id="0" name=""/>
        <dsp:cNvSpPr/>
      </dsp:nvSpPr>
      <dsp:spPr>
        <a:xfrm>
          <a:off x="0" y="4471068"/>
          <a:ext cx="6245265"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2C4F5-2463-4DCF-8D7F-1E207505F694}">
      <dsp:nvSpPr>
        <dsp:cNvPr id="0" name=""/>
        <dsp:cNvSpPr/>
      </dsp:nvSpPr>
      <dsp:spPr>
        <a:xfrm>
          <a:off x="0" y="4471068"/>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t-LT" sz="2100" kern="1200" dirty="0"/>
            <a:t>Sėkmingai prisijungus pasirodo „Google“ dokumentų atidarymo langas  Jei „Google“ dokumentus naudojate pirmą kartą , tada rašymo sritis tuščia</a:t>
          </a:r>
          <a:endParaRPr lang="en-NL" sz="2100" kern="1200" dirty="0"/>
        </a:p>
      </dsp:txBody>
      <dsp:txXfrm>
        <a:off x="0" y="4471068"/>
        <a:ext cx="6245265" cy="11175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13D3E-AA95-4084-941A-28F8E6F376FA}">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4DBC-961D-4E79-91AF-1B9ED42F5078}">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4AED8-76F3-4040-A9E4-07DF4EE0EF43}">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lt-LT" sz="2500" kern="1200"/>
            <a:t>Viršutiniame </a:t>
          </a:r>
          <a:r>
            <a:rPr lang="lt-LT" sz="2500" kern="1200" dirty="0"/>
            <a:t>meniu spustelėkite „Įrankiai“.</a:t>
          </a:r>
          <a:endParaRPr lang="en-US" sz="2500" kern="1200" dirty="0"/>
        </a:p>
      </dsp:txBody>
      <dsp:txXfrm>
        <a:off x="1844034" y="682"/>
        <a:ext cx="4401230" cy="1596566"/>
      </dsp:txXfrm>
    </dsp:sp>
    <dsp:sp modelId="{8BF67A56-5D1D-4775-AE0C-4F61EEE1758B}">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C56BB-9CDE-4B63-9F15-274CD433B74C}">
      <dsp:nvSpPr>
        <dsp:cNvPr id="0" name=""/>
        <dsp:cNvSpPr/>
      </dsp:nvSpPr>
      <dsp:spPr>
        <a:xfrm>
          <a:off x="482961" y="2355617"/>
          <a:ext cx="878111" cy="878111"/>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092EA-AA38-4348-ACE6-9A89CEF0660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dirty="0"/>
            <a:t>Pasirinkite „Rašymas balsu“</a:t>
          </a:r>
          <a:endParaRPr lang="en-NL" sz="2500" kern="1200" dirty="0"/>
        </a:p>
      </dsp:txBody>
      <dsp:txXfrm>
        <a:off x="1844034" y="1996390"/>
        <a:ext cx="4401230" cy="1596566"/>
      </dsp:txXfrm>
    </dsp:sp>
    <dsp:sp modelId="{37BF39F1-A335-4F61-8837-474C9EA8D3FD}">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8CF95-9293-4E72-AC95-BC88E141C1D9}">
      <dsp:nvSpPr>
        <dsp:cNvPr id="0" name=""/>
        <dsp:cNvSpPr/>
      </dsp:nvSpPr>
      <dsp:spPr>
        <a:xfrm>
          <a:off x="482961" y="4351325"/>
          <a:ext cx="878111" cy="878111"/>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D22A6-FC2E-4954-AC45-110235A78AAB}">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lt-LT" sz="2500" kern="1200" dirty="0"/>
            <a:t>Kai pasirodys mikrofono piktograma, spustelėkite ją ir pradėkite kalbėti</a:t>
          </a:r>
          <a:endParaRPr lang="en-NL" sz="2500" kern="1200" dirty="0"/>
        </a:p>
      </dsp:txBody>
      <dsp:txXfrm>
        <a:off x="1844034" y="3992098"/>
        <a:ext cx="4401230" cy="15965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1BA71-7347-4D6D-A597-0317358B38FF}">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464F1-CE28-4BF9-A2C2-BEF45237206D}">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4B9AB0-77D7-41CC-A702-C0567D3D79CB}">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lt-LT" sz="1900" kern="1200"/>
            <a:t>Viršutiniame </a:t>
          </a:r>
          <a:r>
            <a:rPr lang="lt-LT" sz="1900" kern="1200" dirty="0"/>
            <a:t>meniu spustelėkite „Įterpti“.</a:t>
          </a:r>
          <a:endParaRPr lang="en-US" sz="1900" kern="1200" dirty="0"/>
        </a:p>
      </dsp:txBody>
      <dsp:txXfrm>
        <a:off x="1844034" y="682"/>
        <a:ext cx="4401230" cy="1596566"/>
      </dsp:txXfrm>
    </dsp:sp>
    <dsp:sp modelId="{4E433FB4-0E68-4844-BEB7-D3A305912B61}">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98E14A-01EA-4681-8142-BD2DA374FBC0}">
      <dsp:nvSpPr>
        <dsp:cNvPr id="0" name=""/>
        <dsp:cNvSpPr/>
      </dsp:nvSpPr>
      <dsp:spPr>
        <a:xfrm>
          <a:off x="482961" y="2355617"/>
          <a:ext cx="878111" cy="878111"/>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C26AF-AACE-40CB-BC27-264165B364A9}">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lt-LT" sz="1900" kern="1200" dirty="0"/>
            <a:t>Užveskite pelės žymeklį virš „Lentelė“, tada vilkite, kad pasirinktumėte norimą eilučių ir stulpelių skaičių</a:t>
          </a:r>
          <a:endParaRPr lang="en-NL" sz="1900" kern="1200" dirty="0"/>
        </a:p>
      </dsp:txBody>
      <dsp:txXfrm>
        <a:off x="1844034" y="1996390"/>
        <a:ext cx="4401230" cy="1596566"/>
      </dsp:txXfrm>
    </dsp:sp>
    <dsp:sp modelId="{55F761F0-4871-4EDA-B5DD-CED00E04F6F9}">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3DB3A-0235-4CC9-AD11-7147B7904F08}">
      <dsp:nvSpPr>
        <dsp:cNvPr id="0" name=""/>
        <dsp:cNvSpPr/>
      </dsp:nvSpPr>
      <dsp:spPr>
        <a:xfrm>
          <a:off x="482961" y="4351325"/>
          <a:ext cx="878111" cy="878111"/>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1B640-89F4-4370-B490-1B5738FB3386}">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lt-LT" sz="1900" kern="1200" dirty="0"/>
            <a:t>Spustelėkite, kad įterptumėte lentelę į savo dokumentą</a:t>
          </a:r>
          <a:endParaRPr lang="en-NL" sz="1900" kern="1200" dirty="0"/>
        </a:p>
      </dsp:txBody>
      <dsp:txXfrm>
        <a:off x="1844034" y="3992098"/>
        <a:ext cx="4401230" cy="159656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A304-3963-4D31-8C11-6A0A4E82341D}">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75D3B-52AC-4CD5-8525-84F70206C0C2}">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CC3B2-6DD2-4138-B49D-F04768EA86D7}">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lt-LT" sz="1900" kern="1200"/>
            <a:t>Viršutiniame </a:t>
          </a:r>
          <a:r>
            <a:rPr lang="lt-LT" sz="1900" kern="1200" dirty="0"/>
            <a:t>meniu spustelėkite „Failas“.</a:t>
          </a:r>
          <a:endParaRPr lang="en-US" sz="1900" kern="1200" dirty="0"/>
        </a:p>
      </dsp:txBody>
      <dsp:txXfrm>
        <a:off x="1844034" y="682"/>
        <a:ext cx="4401230" cy="1596566"/>
      </dsp:txXfrm>
    </dsp:sp>
    <dsp:sp modelId="{C27EA268-B18A-49C8-BB07-180C02687DD1}">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50BA18-8D80-4B23-8C40-803C4CDE65F3}">
      <dsp:nvSpPr>
        <dsp:cNvPr id="0" name=""/>
        <dsp:cNvSpPr/>
      </dsp:nvSpPr>
      <dsp:spPr>
        <a:xfrm>
          <a:off x="482961" y="2355617"/>
          <a:ext cx="878111" cy="878111"/>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BE842-793A-4672-AF52-D5DDD35AA446}">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en-US" sz="1900" kern="1200" dirty="0"/>
            <a:t>Slinkite žemyn ir pasirinkite „Spausdinti“</a:t>
          </a:r>
          <a:endParaRPr lang="en-NL" sz="1900" kern="1200" dirty="0"/>
        </a:p>
      </dsp:txBody>
      <dsp:txXfrm>
        <a:off x="1844034" y="1996390"/>
        <a:ext cx="4401230" cy="1596566"/>
      </dsp:txXfrm>
    </dsp:sp>
    <dsp:sp modelId="{D5A4EBF2-AAD2-467F-B2DF-E78856965E39}">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1AFB1-0880-4512-B36A-FA85C4479783}">
      <dsp:nvSpPr>
        <dsp:cNvPr id="0" name=""/>
        <dsp:cNvSpPr/>
      </dsp:nvSpPr>
      <dsp:spPr>
        <a:xfrm>
          <a:off x="482961" y="4351325"/>
          <a:ext cx="878111" cy="878111"/>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3ACDA-66C4-474F-A1B8-F35AE5C9E474}">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lt-LT" sz="1900" kern="1200" dirty="0"/>
            <a:t>Pasirodžiusiame spausdinimo dialogo lange pasirinkite spausdinimo nustatymus ir spustelėkite „Spausdinti“.</a:t>
          </a:r>
          <a:endParaRPr lang="en-NL" sz="1900" kern="1200" dirty="0"/>
        </a:p>
      </dsp:txBody>
      <dsp:txXfrm>
        <a:off x="1844034" y="3992098"/>
        <a:ext cx="4401230" cy="1596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C7729-BE34-4AB4-90C1-0A6828A4E4C1}">
      <dsp:nvSpPr>
        <dsp:cNvPr id="0" name=""/>
        <dsp:cNvSpPr/>
      </dsp:nvSpPr>
      <dsp:spPr>
        <a:xfrm>
          <a:off x="0" y="47153"/>
          <a:ext cx="6245265" cy="269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lt-LT" sz="3600" b="0" i="0" kern="1200" noProof="0">
              <a:solidFill>
                <a:srgbClr val="C00000"/>
              </a:solidFill>
            </a:rPr>
            <a:t>Paieškos juosta: ekrano viršuje esanti centre leidžia ieškoti konkrečių dokumentų „Google“ dokumentuose</a:t>
          </a:r>
          <a:endParaRPr lang="en-US" sz="3600" kern="1200" dirty="0"/>
        </a:p>
      </dsp:txBody>
      <dsp:txXfrm>
        <a:off x="131592" y="178745"/>
        <a:ext cx="5982081" cy="2432496"/>
      </dsp:txXfrm>
    </dsp:sp>
    <dsp:sp modelId="{0C901AE6-7E84-4F90-A71B-B8FCF0D7DF59}">
      <dsp:nvSpPr>
        <dsp:cNvPr id="0" name=""/>
        <dsp:cNvSpPr/>
      </dsp:nvSpPr>
      <dsp:spPr>
        <a:xfrm>
          <a:off x="0" y="2846513"/>
          <a:ext cx="6245265" cy="269568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lt-LT" sz="3600" b="0" i="0" kern="1200" noProof="0" dirty="0">
              <a:solidFill>
                <a:srgbClr val="C00000"/>
              </a:solidFill>
            </a:rPr>
            <a:t> Šablonų funkcijos pasiekiamos tik darbo ar mokyklos paskyrose, o asmeninėse paskyrose jų nėra.</a:t>
          </a:r>
          <a:endParaRPr lang="en-NL" sz="3600" b="0" i="0" kern="1200" noProof="0" dirty="0">
            <a:solidFill>
              <a:srgbClr val="C00000"/>
            </a:solidFill>
          </a:endParaRPr>
        </a:p>
      </dsp:txBody>
      <dsp:txXfrm>
        <a:off x="131592" y="2978105"/>
        <a:ext cx="5982081" cy="2432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05FA3-E615-4B2D-AE50-740B4CA85DFD}">
      <dsp:nvSpPr>
        <dsp:cNvPr id="0" name=""/>
        <dsp:cNvSpPr/>
      </dsp:nvSpPr>
      <dsp:spPr>
        <a:xfrm>
          <a:off x="0" y="0"/>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73A2E-C077-43C5-8E7E-834C93B8A0A6}">
      <dsp:nvSpPr>
        <dsp:cNvPr id="0" name=""/>
        <dsp:cNvSpPr/>
      </dsp:nvSpPr>
      <dsp:spPr>
        <a:xfrm>
          <a:off x="0" y="0"/>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t>D</a:t>
          </a:r>
          <a:r>
            <a:rPr lang="lt-LT" sz="2000" kern="1200" noProof="0" dirty="0"/>
            <a:t>okumentai: ekrano apačioje yra skyrius „Šiandien“, kuriame pateikiami neseniai atidaryti arba redaguoti dokumentai</a:t>
          </a:r>
        </a:p>
      </dsp:txBody>
      <dsp:txXfrm>
        <a:off x="0" y="0"/>
        <a:ext cx="6245265" cy="1397336"/>
      </dsp:txXfrm>
    </dsp:sp>
    <dsp:sp modelId="{BA95D6C6-C866-48C2-A170-2BF9EE4F588E}">
      <dsp:nvSpPr>
        <dsp:cNvPr id="0" name=""/>
        <dsp:cNvSpPr/>
      </dsp:nvSpPr>
      <dsp:spPr>
        <a:xfrm>
          <a:off x="0" y="1397336"/>
          <a:ext cx="6245265" cy="0"/>
        </a:xfrm>
        <a:prstGeom prst="line">
          <a:avLst/>
        </a:prstGeom>
        <a:solidFill>
          <a:schemeClr val="accent2">
            <a:hueOff val="-441124"/>
            <a:satOff val="497"/>
            <a:lumOff val="1177"/>
            <a:alphaOff val="0"/>
          </a:schemeClr>
        </a:solidFill>
        <a:ln w="12700" cap="flat" cmpd="sng" algn="ctr">
          <a:solidFill>
            <a:schemeClr val="accent2">
              <a:hueOff val="-441124"/>
              <a:satOff val="497"/>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63860-6E67-4B76-B62A-5DE1F7AFC956}">
      <dsp:nvSpPr>
        <dsp:cNvPr id="0" name=""/>
        <dsp:cNvSpPr/>
      </dsp:nvSpPr>
      <dsp:spPr>
        <a:xfrm>
          <a:off x="0" y="1397336"/>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„Google“ disko navigacija ir funkcijos: viršuje, kairėje, mėsainių meniu – trys horizontalios linijos) galite naršyti „Google“ diską</a:t>
          </a:r>
          <a:endParaRPr lang="en-NL" sz="2000" kern="1200" dirty="0"/>
        </a:p>
      </dsp:txBody>
      <dsp:txXfrm>
        <a:off x="0" y="1397336"/>
        <a:ext cx="6245265" cy="1397336"/>
      </dsp:txXfrm>
    </dsp:sp>
    <dsp:sp modelId="{7337441A-24CB-4A36-BA28-EE8A56B59B3F}">
      <dsp:nvSpPr>
        <dsp:cNvPr id="0" name=""/>
        <dsp:cNvSpPr/>
      </dsp:nvSpPr>
      <dsp:spPr>
        <a:xfrm>
          <a:off x="0" y="2794673"/>
          <a:ext cx="6245265" cy="0"/>
        </a:xfrm>
        <a:prstGeom prst="line">
          <a:avLst/>
        </a:prstGeom>
        <a:solidFill>
          <a:schemeClr val="accent2">
            <a:hueOff val="-882249"/>
            <a:satOff val="995"/>
            <a:lumOff val="2353"/>
            <a:alphaOff val="0"/>
          </a:schemeClr>
        </a:solidFill>
        <a:ln w="12700" cap="flat" cmpd="sng" algn="ctr">
          <a:solidFill>
            <a:schemeClr val="accent2">
              <a:hueOff val="-882249"/>
              <a:satOff val="995"/>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12CB4-27E3-47C9-A685-20D960D30B80}">
      <dsp:nvSpPr>
        <dsp:cNvPr id="0" name=""/>
        <dsp:cNvSpPr/>
      </dsp:nvSpPr>
      <dsp:spPr>
        <a:xfrm>
          <a:off x="0" y="2794673"/>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Naudotojo sąsajos piktogramos: viršuje dešinėje yra keletas piktogramų, skirtų įvairioms „Google“ paslaugoms ir pranešimams, įskaitant „Google“ paskyros valdymą , „Google Apps“ ir „Google“ paskyros pranešimus.</a:t>
          </a:r>
          <a:endParaRPr lang="en-NL" sz="2000" kern="1200" dirty="0"/>
        </a:p>
      </dsp:txBody>
      <dsp:txXfrm>
        <a:off x="0" y="2794673"/>
        <a:ext cx="6245265" cy="1397336"/>
      </dsp:txXfrm>
    </dsp:sp>
    <dsp:sp modelId="{FFF09210-FDED-479B-8E98-6513618B5861}">
      <dsp:nvSpPr>
        <dsp:cNvPr id="0" name=""/>
        <dsp:cNvSpPr/>
      </dsp:nvSpPr>
      <dsp:spPr>
        <a:xfrm>
          <a:off x="0" y="4192010"/>
          <a:ext cx="6245265"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FAA1F-A8C9-4ABC-A91F-E9FC024B7AF7}">
      <dsp:nvSpPr>
        <dsp:cNvPr id="0" name=""/>
        <dsp:cNvSpPr/>
      </dsp:nvSpPr>
      <dsp:spPr>
        <a:xfrm>
          <a:off x="0" y="4192010"/>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t-LT" sz="2000" kern="1200" dirty="0"/>
            <a:t>Rodinio parinktys: apatiniame dešiniajame kampe turite galimybę perjungti dokumentų rodinį iš tinklelio rodinio į sąrašo rodinį ir rūšiuoti dokumentus.</a:t>
          </a:r>
          <a:endParaRPr lang="en-NL" sz="2000" kern="1200" dirty="0"/>
        </a:p>
      </dsp:txBody>
      <dsp:txXfrm>
        <a:off x="0" y="4192010"/>
        <a:ext cx="6245265" cy="13973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F361B-C596-449D-B715-74B373550D7F}">
      <dsp:nvSpPr>
        <dsp:cNvPr id="0" name=""/>
        <dsp:cNvSpPr/>
      </dsp:nvSpPr>
      <dsp:spPr>
        <a:xfrm>
          <a:off x="0" y="2729"/>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13875-2730-47C5-B648-2B87C1AB547C}">
      <dsp:nvSpPr>
        <dsp:cNvPr id="0" name=""/>
        <dsp:cNvSpPr/>
      </dsp:nvSpPr>
      <dsp:spPr>
        <a:xfrm>
          <a:off x="0" y="2729"/>
          <a:ext cx="6245265"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noProof="0" dirty="0"/>
            <a:t>FAILAI“ išskleidžiamajame meniu</a:t>
          </a:r>
        </a:p>
      </dsp:txBody>
      <dsp:txXfrm>
        <a:off x="0" y="2729"/>
        <a:ext cx="6245265" cy="930648"/>
      </dsp:txXfrm>
    </dsp:sp>
    <dsp:sp modelId="{1862A5E1-38AF-46D0-A0CD-B242F3BCD53B}">
      <dsp:nvSpPr>
        <dsp:cNvPr id="0" name=""/>
        <dsp:cNvSpPr/>
      </dsp:nvSpPr>
      <dsp:spPr>
        <a:xfrm>
          <a:off x="0" y="933377"/>
          <a:ext cx="6245265" cy="0"/>
        </a:xfrm>
        <a:prstGeom prst="line">
          <a:avLst/>
        </a:prstGeom>
        <a:solidFill>
          <a:schemeClr val="accent2">
            <a:hueOff val="-264675"/>
            <a:satOff val="298"/>
            <a:lumOff val="706"/>
            <a:alphaOff val="0"/>
          </a:schemeClr>
        </a:solidFill>
        <a:ln w="12700" cap="flat" cmpd="sng" algn="ctr">
          <a:solidFill>
            <a:schemeClr val="accent2">
              <a:hueOff val="-264675"/>
              <a:satOff val="298"/>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967F4-5F3B-4461-AC2A-CA3933FFE79F}">
      <dsp:nvSpPr>
        <dsp:cNvPr id="0" name=""/>
        <dsp:cNvSpPr/>
      </dsp:nvSpPr>
      <dsp:spPr>
        <a:xfrm>
          <a:off x="0" y="933377"/>
          <a:ext cx="6245265"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Nauja: ši parinktis greičiausiai išsiplės į submeniu, kad būtų galima sukurti naują dokumentą, skaičiuoklę, pristatymą ar kitų tipų failus „Google“ dokumentuose.</a:t>
          </a:r>
          <a:endParaRPr lang="en-NL" sz="1800" kern="1200" dirty="0"/>
        </a:p>
      </dsp:txBody>
      <dsp:txXfrm>
        <a:off x="0" y="933377"/>
        <a:ext cx="6245265" cy="930648"/>
      </dsp:txXfrm>
    </dsp:sp>
    <dsp:sp modelId="{D832AE52-9198-4049-BD48-1FCFE9AC46F6}">
      <dsp:nvSpPr>
        <dsp:cNvPr id="0" name=""/>
        <dsp:cNvSpPr/>
      </dsp:nvSpPr>
      <dsp:spPr>
        <a:xfrm>
          <a:off x="0" y="1864025"/>
          <a:ext cx="6245265" cy="0"/>
        </a:xfrm>
        <a:prstGeom prst="line">
          <a:avLst/>
        </a:prstGeom>
        <a:solidFill>
          <a:schemeClr val="accent2">
            <a:hueOff val="-529349"/>
            <a:satOff val="597"/>
            <a:lumOff val="1412"/>
            <a:alphaOff val="0"/>
          </a:schemeClr>
        </a:solidFill>
        <a:ln w="12700" cap="flat" cmpd="sng" algn="ctr">
          <a:solidFill>
            <a:schemeClr val="accent2">
              <a:hueOff val="-529349"/>
              <a:satOff val="597"/>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EF607-3446-476E-BB93-914C86467E78}">
      <dsp:nvSpPr>
        <dsp:cNvPr id="0" name=""/>
        <dsp:cNvSpPr/>
      </dsp:nvSpPr>
      <dsp:spPr>
        <a:xfrm>
          <a:off x="0" y="1864025"/>
          <a:ext cx="6245265"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Atidaryti: galima naudoti norint atidaryti kitą dokumentą „Google“ dokumentuose, kai spartusis klavišas yra Ctrl+O</a:t>
          </a:r>
          <a:endParaRPr lang="en-NL" sz="1800" kern="1200" dirty="0"/>
        </a:p>
      </dsp:txBody>
      <dsp:txXfrm>
        <a:off x="0" y="1864025"/>
        <a:ext cx="6245265" cy="930648"/>
      </dsp:txXfrm>
    </dsp:sp>
    <dsp:sp modelId="{9FD97BD4-20C9-412A-8DAB-4A2D64840C6C}">
      <dsp:nvSpPr>
        <dsp:cNvPr id="0" name=""/>
        <dsp:cNvSpPr/>
      </dsp:nvSpPr>
      <dsp:spPr>
        <a:xfrm>
          <a:off x="0" y="2794673"/>
          <a:ext cx="6245265" cy="0"/>
        </a:xfrm>
        <a:prstGeom prst="line">
          <a:avLst/>
        </a:prstGeom>
        <a:solidFill>
          <a:schemeClr val="accent2">
            <a:hueOff val="-794024"/>
            <a:satOff val="895"/>
            <a:lumOff val="2118"/>
            <a:alphaOff val="0"/>
          </a:schemeClr>
        </a:solidFill>
        <a:ln w="12700" cap="flat" cmpd="sng" algn="ctr">
          <a:solidFill>
            <a:schemeClr val="accent2">
              <a:hueOff val="-794024"/>
              <a:satOff val="895"/>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3AC78-555F-45FE-9ED0-58DBC354EC76}">
      <dsp:nvSpPr>
        <dsp:cNvPr id="0" name=""/>
        <dsp:cNvSpPr/>
      </dsp:nvSpPr>
      <dsp:spPr>
        <a:xfrm>
          <a:off x="0" y="2794673"/>
          <a:ext cx="6245265"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Padaryti kopiją: sukuria dabartinio dokumento dublikatą ir leidžia jį išsaugoti diske arba bendrinti su kitais</a:t>
          </a:r>
          <a:endParaRPr lang="en-NL" sz="1800" kern="1200" dirty="0"/>
        </a:p>
      </dsp:txBody>
      <dsp:txXfrm>
        <a:off x="0" y="2794673"/>
        <a:ext cx="6245265" cy="930648"/>
      </dsp:txXfrm>
    </dsp:sp>
    <dsp:sp modelId="{C2B56776-3C16-4A59-A3C5-C4B66EBE6AEE}">
      <dsp:nvSpPr>
        <dsp:cNvPr id="0" name=""/>
        <dsp:cNvSpPr/>
      </dsp:nvSpPr>
      <dsp:spPr>
        <a:xfrm>
          <a:off x="0" y="3725321"/>
          <a:ext cx="6245265" cy="0"/>
        </a:xfrm>
        <a:prstGeom prst="line">
          <a:avLst/>
        </a:prstGeom>
        <a:solidFill>
          <a:schemeClr val="accent2">
            <a:hueOff val="-1058698"/>
            <a:satOff val="1194"/>
            <a:lumOff val="2824"/>
            <a:alphaOff val="0"/>
          </a:schemeClr>
        </a:solidFill>
        <a:ln w="12700" cap="flat" cmpd="sng" algn="ctr">
          <a:solidFill>
            <a:schemeClr val="accent2">
              <a:hueOff val="-1058698"/>
              <a:satOff val="1194"/>
              <a:lumOff val="2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44D2E-3CE9-4176-9885-46827A779832}">
      <dsp:nvSpPr>
        <dsp:cNvPr id="0" name=""/>
        <dsp:cNvSpPr/>
      </dsp:nvSpPr>
      <dsp:spPr>
        <a:xfrm>
          <a:off x="0" y="3725321"/>
          <a:ext cx="6245265"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Bendrinti: atidaromi bendrinimo nustatymai, kuriuose galite pakviesti kitus peržiūrėti arba redaguoti dokumentą, pamatyti, kas turi prieigą, ir koreguoti leidimus.</a:t>
          </a:r>
          <a:endParaRPr lang="en-NL" sz="1800" kern="1200" dirty="0"/>
        </a:p>
      </dsp:txBody>
      <dsp:txXfrm>
        <a:off x="0" y="3725321"/>
        <a:ext cx="6245265" cy="930648"/>
      </dsp:txXfrm>
    </dsp:sp>
    <dsp:sp modelId="{D3B9A5FC-062A-4F5F-8318-60592622E3DC}">
      <dsp:nvSpPr>
        <dsp:cNvPr id="0" name=""/>
        <dsp:cNvSpPr/>
      </dsp:nvSpPr>
      <dsp:spPr>
        <a:xfrm>
          <a:off x="0" y="4655969"/>
          <a:ext cx="6245265"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0FAC5-38F9-4F56-8B50-54F9165A4BAD}">
      <dsp:nvSpPr>
        <dsp:cNvPr id="0" name=""/>
        <dsp:cNvSpPr/>
      </dsp:nvSpPr>
      <dsp:spPr>
        <a:xfrm>
          <a:off x="0" y="4655969"/>
          <a:ext cx="6245265"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El. paštas: ši parinktis tikriausiai išsiplės į submeniu, leidžiantį išsiųsti dokumentą arba nuorodą į jį el. paštu, bendradarbiauti su kitais el. paštu ir galbūt išsiųsti jį kaip priedą.</a:t>
          </a:r>
          <a:endParaRPr lang="en-NL" sz="1800" kern="1200" dirty="0"/>
        </a:p>
      </dsp:txBody>
      <dsp:txXfrm>
        <a:off x="0" y="4655969"/>
        <a:ext cx="6245265" cy="930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979CB-8417-4551-933D-BECCF94EB69B}">
      <dsp:nvSpPr>
        <dsp:cNvPr id="0" name=""/>
        <dsp:cNvSpPr/>
      </dsp:nvSpPr>
      <dsp:spPr>
        <a:xfrm>
          <a:off x="0" y="682"/>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3E788-E645-44F4-AB66-A30C991CC205}">
      <dsp:nvSpPr>
        <dsp:cNvPr id="0" name=""/>
        <dsp:cNvSpPr/>
      </dsp:nvSpPr>
      <dsp:spPr>
        <a:xfrm>
          <a:off x="0" y="682"/>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Atsisiuntimas: suteikia galimybę atsisiųsti dokumentą įvairiais formatais, pvz., Microsoft Word, PDF, paprastu tekstu ir kt</a:t>
          </a:r>
          <a:endParaRPr lang="en-US" sz="1800" kern="1200" dirty="0"/>
        </a:p>
      </dsp:txBody>
      <dsp:txXfrm>
        <a:off x="0" y="682"/>
        <a:ext cx="6245265" cy="798283"/>
      </dsp:txXfrm>
    </dsp:sp>
    <dsp:sp modelId="{28495F45-B4C6-4F72-8E30-75F54477AA0F}">
      <dsp:nvSpPr>
        <dsp:cNvPr id="0" name=""/>
        <dsp:cNvSpPr/>
      </dsp:nvSpPr>
      <dsp:spPr>
        <a:xfrm>
          <a:off x="0" y="798965"/>
          <a:ext cx="6245265" cy="0"/>
        </a:xfrm>
        <a:prstGeom prst="line">
          <a:avLst/>
        </a:prstGeom>
        <a:solidFill>
          <a:schemeClr val="accent2">
            <a:hueOff val="-220562"/>
            <a:satOff val="249"/>
            <a:lumOff val="588"/>
            <a:alphaOff val="0"/>
          </a:schemeClr>
        </a:solidFill>
        <a:ln w="12700" cap="flat" cmpd="sng" algn="ctr">
          <a:solidFill>
            <a:schemeClr val="accent2">
              <a:hueOff val="-220562"/>
              <a:satOff val="24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E94D8-8F22-4F82-9155-0B268D90CBDC}">
      <dsp:nvSpPr>
        <dsp:cNvPr id="0" name=""/>
        <dsp:cNvSpPr/>
      </dsp:nvSpPr>
      <dsp:spPr>
        <a:xfrm>
          <a:off x="0" y="798965"/>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Pervardyti: leidžia pakeisti dokumento pavadinimą tiesiai iš meniu</a:t>
          </a:r>
          <a:endParaRPr lang="en-NL" sz="1800" kern="1200" dirty="0"/>
        </a:p>
      </dsp:txBody>
      <dsp:txXfrm>
        <a:off x="0" y="798965"/>
        <a:ext cx="6245265" cy="798283"/>
      </dsp:txXfrm>
    </dsp:sp>
    <dsp:sp modelId="{5F55718A-6D1A-4D0D-84B9-333FA3D91397}">
      <dsp:nvSpPr>
        <dsp:cNvPr id="0" name=""/>
        <dsp:cNvSpPr/>
      </dsp:nvSpPr>
      <dsp:spPr>
        <a:xfrm>
          <a:off x="0" y="1597248"/>
          <a:ext cx="6245265" cy="0"/>
        </a:xfrm>
        <a:prstGeom prst="line">
          <a:avLst/>
        </a:prstGeom>
        <a:solidFill>
          <a:schemeClr val="accent2">
            <a:hueOff val="-441124"/>
            <a:satOff val="497"/>
            <a:lumOff val="1177"/>
            <a:alphaOff val="0"/>
          </a:schemeClr>
        </a:solidFill>
        <a:ln w="12700" cap="flat" cmpd="sng" algn="ctr">
          <a:solidFill>
            <a:schemeClr val="accent2">
              <a:hueOff val="-441124"/>
              <a:satOff val="497"/>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59712-0327-4276-B818-A3F2B3E6FBB3}">
      <dsp:nvSpPr>
        <dsp:cNvPr id="0" name=""/>
        <dsp:cNvSpPr/>
      </dsp:nvSpPr>
      <dsp:spPr>
        <a:xfrm>
          <a:off x="0" y="1597248"/>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Perkelti: leidžia perkelti dokumentą į kitą aplanką „Google“ diske</a:t>
          </a:r>
          <a:endParaRPr lang="en-NL" sz="1800" kern="1200" dirty="0"/>
        </a:p>
      </dsp:txBody>
      <dsp:txXfrm>
        <a:off x="0" y="1597248"/>
        <a:ext cx="6245265" cy="798283"/>
      </dsp:txXfrm>
    </dsp:sp>
    <dsp:sp modelId="{8FA7B135-2251-4EC9-B007-2E47605926DA}">
      <dsp:nvSpPr>
        <dsp:cNvPr id="0" name=""/>
        <dsp:cNvSpPr/>
      </dsp:nvSpPr>
      <dsp:spPr>
        <a:xfrm>
          <a:off x="0" y="2395531"/>
          <a:ext cx="6245265"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B90A1-7A1A-4444-8A6B-67B5798DA248}">
      <dsp:nvSpPr>
        <dsp:cNvPr id="0" name=""/>
        <dsp:cNvSpPr/>
      </dsp:nvSpPr>
      <dsp:spPr>
        <a:xfrm>
          <a:off x="0" y="2395531"/>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Pridėti nuorodą į Diską: tai suteikia galimybę pridėti nuorodą į dokumentą pasirinktoje „Google“ disko vietoje</a:t>
          </a:r>
          <a:endParaRPr lang="en-NL" sz="1800" kern="1200" dirty="0"/>
        </a:p>
      </dsp:txBody>
      <dsp:txXfrm>
        <a:off x="0" y="2395531"/>
        <a:ext cx="6245265" cy="798283"/>
      </dsp:txXfrm>
    </dsp:sp>
    <dsp:sp modelId="{2B50BF8D-EA67-4F47-B213-7E4069129A20}">
      <dsp:nvSpPr>
        <dsp:cNvPr id="0" name=""/>
        <dsp:cNvSpPr/>
      </dsp:nvSpPr>
      <dsp:spPr>
        <a:xfrm>
          <a:off x="0" y="3193815"/>
          <a:ext cx="6245265" cy="0"/>
        </a:xfrm>
        <a:prstGeom prst="line">
          <a:avLst/>
        </a:prstGeom>
        <a:solidFill>
          <a:schemeClr val="accent2">
            <a:hueOff val="-882249"/>
            <a:satOff val="995"/>
            <a:lumOff val="2353"/>
            <a:alphaOff val="0"/>
          </a:schemeClr>
        </a:solidFill>
        <a:ln w="12700" cap="flat" cmpd="sng" algn="ctr">
          <a:solidFill>
            <a:schemeClr val="accent2">
              <a:hueOff val="-882249"/>
              <a:satOff val="995"/>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98AEB-DCC0-4086-9A51-96F7B100C0F1}">
      <dsp:nvSpPr>
        <dsp:cNvPr id="0" name=""/>
        <dsp:cNvSpPr/>
      </dsp:nvSpPr>
      <dsp:spPr>
        <a:xfrm>
          <a:off x="0" y="3193815"/>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Perkelti į šiukšliadėžę: dokumentas siunčiamas į šiukšliadėžę/bi aplanką „Google“ diske</a:t>
          </a:r>
          <a:endParaRPr lang="en-NL" sz="1800" kern="1200" dirty="0"/>
        </a:p>
      </dsp:txBody>
      <dsp:txXfrm>
        <a:off x="0" y="3193815"/>
        <a:ext cx="6245265" cy="798283"/>
      </dsp:txXfrm>
    </dsp:sp>
    <dsp:sp modelId="{E5334AE5-1526-43E7-B59A-69680511BEE5}">
      <dsp:nvSpPr>
        <dsp:cNvPr id="0" name=""/>
        <dsp:cNvSpPr/>
      </dsp:nvSpPr>
      <dsp:spPr>
        <a:xfrm>
          <a:off x="0" y="3992098"/>
          <a:ext cx="6245265" cy="0"/>
        </a:xfrm>
        <a:prstGeom prst="line">
          <a:avLst/>
        </a:prstGeom>
        <a:solidFill>
          <a:schemeClr val="accent2">
            <a:hueOff val="-1102811"/>
            <a:satOff val="1243"/>
            <a:lumOff val="2942"/>
            <a:alphaOff val="0"/>
          </a:schemeClr>
        </a:solidFill>
        <a:ln w="12700" cap="flat" cmpd="sng" algn="ctr">
          <a:solidFill>
            <a:schemeClr val="accent2">
              <a:hueOff val="-1102811"/>
              <a:satOff val="1243"/>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BDEAD-E424-41AE-9B75-4FD4870E2B3B}">
      <dsp:nvSpPr>
        <dsp:cNvPr id="0" name=""/>
        <dsp:cNvSpPr/>
      </dsp:nvSpPr>
      <dsp:spPr>
        <a:xfrm>
          <a:off x="0" y="3992098"/>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t-LT" sz="1800" kern="1200" dirty="0"/>
            <a:t>Versijų istorija: atidaromas submeniu, kuriame galite matyti dokumento taisymų istoriją ir galbūt atkurti ankstesnes versijas</a:t>
          </a:r>
          <a:endParaRPr lang="en-NL" sz="1800" kern="1200" dirty="0"/>
        </a:p>
      </dsp:txBody>
      <dsp:txXfrm>
        <a:off x="0" y="3992098"/>
        <a:ext cx="6245265" cy="798283"/>
      </dsp:txXfrm>
    </dsp:sp>
    <dsp:sp modelId="{1472465A-70B8-4475-BA43-8AD2EB4F1A70}">
      <dsp:nvSpPr>
        <dsp:cNvPr id="0" name=""/>
        <dsp:cNvSpPr/>
      </dsp:nvSpPr>
      <dsp:spPr>
        <a:xfrm>
          <a:off x="0" y="4790381"/>
          <a:ext cx="6245265"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67BCB-3542-4B91-AE2F-6D6C45EEF843}">
      <dsp:nvSpPr>
        <dsp:cNvPr id="0" name=""/>
        <dsp:cNvSpPr/>
      </dsp:nvSpPr>
      <dsp:spPr>
        <a:xfrm>
          <a:off x="0" y="4790381"/>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Padaryti pasiekiamą neprisijungus: leidžia pasiekti ir redaguoti dokumentą, net kai nesate prisijungę </a:t>
          </a:r>
          <a:r>
            <a:rPr lang="en-US" sz="1800" kern="1200" dirty="0" err="1"/>
            <a:t>prie</a:t>
          </a:r>
          <a:r>
            <a:rPr lang="en-US" sz="1800" kern="1200" dirty="0"/>
            <a:t> </a:t>
          </a:r>
          <a:r>
            <a:rPr lang="en-US" sz="1800" kern="1200" dirty="0" err="1"/>
            <a:t>interneto</a:t>
          </a:r>
          <a:endParaRPr lang="en-NL" sz="1800" kern="1200" dirty="0"/>
        </a:p>
      </dsp:txBody>
      <dsp:txXfrm>
        <a:off x="0" y="4790381"/>
        <a:ext cx="6245265" cy="798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09841-538B-4A1B-8426-01368410A80A}">
      <dsp:nvSpPr>
        <dsp:cNvPr id="0" name=""/>
        <dsp:cNvSpPr/>
      </dsp:nvSpPr>
      <dsp:spPr>
        <a:xfrm>
          <a:off x="0" y="3853"/>
          <a:ext cx="5861090" cy="6023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solidFill>
                <a:schemeClr val="tx1"/>
              </a:solidFill>
            </a:rPr>
            <a:t>Išsami</a:t>
          </a:r>
          <a:r>
            <a:rPr lang="en-US" sz="1600" kern="1200" dirty="0">
              <a:solidFill>
                <a:schemeClr val="tx1"/>
              </a:solidFill>
            </a:rPr>
            <a:t> </a:t>
          </a:r>
          <a:r>
            <a:rPr lang="en-US" sz="1600" kern="1200" dirty="0" err="1">
              <a:solidFill>
                <a:schemeClr val="tx1"/>
              </a:solidFill>
            </a:rPr>
            <a:t>informacija</a:t>
          </a:r>
          <a:r>
            <a:rPr lang="en-US" sz="1600" kern="1200" dirty="0">
              <a:solidFill>
                <a:schemeClr val="tx1"/>
              </a:solidFill>
            </a:rPr>
            <a:t>: </a:t>
          </a:r>
          <a:r>
            <a:rPr lang="en-US" sz="1600" kern="1200" dirty="0" err="1">
              <a:solidFill>
                <a:schemeClr val="tx1"/>
              </a:solidFill>
            </a:rPr>
            <a:t>rodoma</a:t>
          </a:r>
          <a:r>
            <a:rPr lang="en-US" sz="1600" kern="1200" dirty="0">
              <a:solidFill>
                <a:schemeClr val="tx1"/>
              </a:solidFill>
            </a:rPr>
            <a:t> </a:t>
          </a:r>
          <a:r>
            <a:rPr lang="en-US" sz="1600" kern="1200" dirty="0" err="1">
              <a:solidFill>
                <a:schemeClr val="tx1"/>
              </a:solidFill>
            </a:rPr>
            <a:t>išsami</a:t>
          </a:r>
          <a:r>
            <a:rPr lang="en-US" sz="1600" kern="1200" dirty="0">
              <a:solidFill>
                <a:schemeClr val="tx1"/>
              </a:solidFill>
            </a:rPr>
            <a:t> </a:t>
          </a:r>
          <a:r>
            <a:rPr lang="en-US" sz="1600" kern="1200" dirty="0" err="1">
              <a:solidFill>
                <a:schemeClr val="tx1"/>
              </a:solidFill>
            </a:rPr>
            <a:t>dokumento</a:t>
          </a:r>
          <a:r>
            <a:rPr lang="en-US" sz="1600" kern="1200" dirty="0">
              <a:solidFill>
                <a:schemeClr val="tx1"/>
              </a:solidFill>
            </a:rPr>
            <a:t> </a:t>
          </a:r>
          <a:r>
            <a:rPr lang="en-US" sz="1600" kern="1200" dirty="0" err="1">
              <a:solidFill>
                <a:schemeClr val="tx1"/>
              </a:solidFill>
            </a:rPr>
            <a:t>informacija</a:t>
          </a:r>
          <a:r>
            <a:rPr lang="en-US" sz="1600" kern="1200" dirty="0">
              <a:solidFill>
                <a:schemeClr val="tx1"/>
              </a:solidFill>
            </a:rPr>
            <a:t> </a:t>
          </a:r>
          <a:r>
            <a:rPr lang="en-US" sz="1600" kern="1200" dirty="0" err="1">
              <a:solidFill>
                <a:schemeClr val="tx1"/>
              </a:solidFill>
            </a:rPr>
            <a:t>ir</a:t>
          </a:r>
          <a:r>
            <a:rPr lang="en-US" sz="1600" kern="1200" dirty="0">
              <a:solidFill>
                <a:schemeClr val="tx1"/>
              </a:solidFill>
            </a:rPr>
            <a:t> </a:t>
          </a:r>
          <a:r>
            <a:rPr lang="en-US" sz="1600" kern="1200" dirty="0" err="1">
              <a:solidFill>
                <a:schemeClr val="tx1"/>
              </a:solidFill>
            </a:rPr>
            <a:t>veikla</a:t>
          </a:r>
          <a:r>
            <a:rPr lang="en-US" sz="1600" kern="1200" dirty="0">
              <a:solidFill>
                <a:schemeClr val="tx1"/>
              </a:solidFill>
            </a:rPr>
            <a:t>, </a:t>
          </a:r>
          <a:r>
            <a:rPr lang="en-US" sz="1600" kern="1200" dirty="0" err="1">
              <a:solidFill>
                <a:schemeClr val="tx1"/>
              </a:solidFill>
            </a:rPr>
            <a:t>pvz</a:t>
          </a:r>
          <a:r>
            <a:rPr lang="en-US" sz="1600" kern="1200" dirty="0">
              <a:solidFill>
                <a:schemeClr val="tx1"/>
              </a:solidFill>
            </a:rPr>
            <a:t>., </a:t>
          </a:r>
          <a:r>
            <a:rPr lang="en-US" sz="1600" kern="1200" dirty="0" err="1">
              <a:solidFill>
                <a:schemeClr val="tx1"/>
              </a:solidFill>
            </a:rPr>
            <a:t>kada</a:t>
          </a:r>
          <a:r>
            <a:rPr lang="en-US" sz="1600" kern="1200" dirty="0">
              <a:solidFill>
                <a:schemeClr val="tx1"/>
              </a:solidFill>
            </a:rPr>
            <a:t> </a:t>
          </a:r>
          <a:r>
            <a:rPr lang="en-US" sz="1600" kern="1200" dirty="0" err="1">
              <a:solidFill>
                <a:schemeClr val="tx1"/>
              </a:solidFill>
            </a:rPr>
            <a:t>jis</a:t>
          </a:r>
          <a:r>
            <a:rPr lang="en-US" sz="1600" kern="1200" dirty="0">
              <a:solidFill>
                <a:schemeClr val="tx1"/>
              </a:solidFill>
            </a:rPr>
            <a:t> </a:t>
          </a:r>
          <a:r>
            <a:rPr lang="en-US" sz="1600" kern="1200" dirty="0" err="1">
              <a:solidFill>
                <a:schemeClr val="tx1"/>
              </a:solidFill>
            </a:rPr>
            <a:t>buvo</a:t>
          </a:r>
          <a:r>
            <a:rPr lang="en-US" sz="1600" kern="1200" dirty="0">
              <a:solidFill>
                <a:schemeClr val="tx1"/>
              </a:solidFill>
            </a:rPr>
            <a:t> </a:t>
          </a:r>
          <a:r>
            <a:rPr lang="en-US" sz="1600" kern="1200" dirty="0" err="1">
              <a:solidFill>
                <a:schemeClr val="tx1"/>
              </a:solidFill>
            </a:rPr>
            <a:t>sukurtas</a:t>
          </a:r>
          <a:r>
            <a:rPr lang="en-US" sz="1600" kern="1200" dirty="0">
              <a:solidFill>
                <a:schemeClr val="tx1"/>
              </a:solidFill>
            </a:rPr>
            <a:t>, </a:t>
          </a:r>
          <a:r>
            <a:rPr lang="en-US" sz="1600" kern="1200" dirty="0" err="1">
              <a:solidFill>
                <a:schemeClr val="tx1"/>
              </a:solidFill>
            </a:rPr>
            <a:t>paskutinį</a:t>
          </a:r>
          <a:r>
            <a:rPr lang="en-US" sz="1600" kern="1200" dirty="0">
              <a:solidFill>
                <a:schemeClr val="tx1"/>
              </a:solidFill>
            </a:rPr>
            <a:t> </a:t>
          </a:r>
          <a:r>
            <a:rPr lang="en-US" sz="1600" kern="1200" dirty="0" err="1">
              <a:solidFill>
                <a:schemeClr val="tx1"/>
              </a:solidFill>
            </a:rPr>
            <a:t>kartą</a:t>
          </a:r>
          <a:r>
            <a:rPr lang="en-US" sz="1600" kern="1200" dirty="0">
              <a:solidFill>
                <a:schemeClr val="tx1"/>
              </a:solidFill>
            </a:rPr>
            <a:t> </a:t>
          </a:r>
          <a:r>
            <a:rPr lang="en-US" sz="1600" kern="1200" dirty="0" err="1">
              <a:solidFill>
                <a:schemeClr val="tx1"/>
              </a:solidFill>
            </a:rPr>
            <a:t>modifikuotas</a:t>
          </a:r>
          <a:r>
            <a:rPr lang="en-US" sz="1600" kern="1200" dirty="0">
              <a:solidFill>
                <a:schemeClr val="tx1"/>
              </a:solidFill>
            </a:rPr>
            <a:t> </a:t>
          </a:r>
          <a:r>
            <a:rPr lang="en-US" sz="1600" kern="1200" dirty="0" err="1">
              <a:solidFill>
                <a:schemeClr val="tx1"/>
              </a:solidFill>
            </a:rPr>
            <a:t>ir</a:t>
          </a:r>
          <a:r>
            <a:rPr lang="en-US" sz="1600" kern="1200" dirty="0">
              <a:solidFill>
                <a:schemeClr val="tx1"/>
              </a:solidFill>
            </a:rPr>
            <a:t> kas </a:t>
          </a:r>
          <a:r>
            <a:rPr lang="en-US" sz="1600" kern="1200" dirty="0" err="1">
              <a:solidFill>
                <a:schemeClr val="tx1"/>
              </a:solidFill>
            </a:rPr>
            <a:t>jį</a:t>
          </a:r>
          <a:r>
            <a:rPr lang="en-US" sz="1600" kern="1200" dirty="0">
              <a:solidFill>
                <a:schemeClr val="tx1"/>
              </a:solidFill>
            </a:rPr>
            <a:t> </a:t>
          </a:r>
          <a:r>
            <a:rPr lang="en-US" sz="1600" kern="1200" dirty="0" err="1">
              <a:solidFill>
                <a:schemeClr val="tx1"/>
              </a:solidFill>
            </a:rPr>
            <a:t>atliko</a:t>
          </a:r>
          <a:endParaRPr lang="en-US" sz="1600" kern="1200" dirty="0">
            <a:solidFill>
              <a:schemeClr val="tx1"/>
            </a:solidFill>
          </a:endParaRPr>
        </a:p>
      </dsp:txBody>
      <dsp:txXfrm>
        <a:off x="29405" y="33258"/>
        <a:ext cx="5802280" cy="543557"/>
      </dsp:txXfrm>
    </dsp:sp>
    <dsp:sp modelId="{BF52FCF7-4C64-44EA-AFF1-06D353C89135}">
      <dsp:nvSpPr>
        <dsp:cNvPr id="0" name=""/>
        <dsp:cNvSpPr/>
      </dsp:nvSpPr>
      <dsp:spPr>
        <a:xfrm>
          <a:off x="0" y="615488"/>
          <a:ext cx="5861090" cy="602367"/>
        </a:xfrm>
        <a:prstGeom prst="roundRect">
          <a:avLst/>
        </a:prstGeom>
        <a:solidFill>
          <a:schemeClr val="accent2">
            <a:hueOff val="-165422"/>
            <a:satOff val="186"/>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Kalba: ši parinktis gali atverti submeniu, kuriame galite pasirinkti dokumento kalbos nustatymus</a:t>
          </a:r>
          <a:endParaRPr lang="en-NL" sz="1600" kern="1200" dirty="0">
            <a:solidFill>
              <a:schemeClr val="tx1"/>
            </a:solidFill>
          </a:endParaRPr>
        </a:p>
      </dsp:txBody>
      <dsp:txXfrm>
        <a:off x="29405" y="644893"/>
        <a:ext cx="5802280" cy="543557"/>
      </dsp:txXfrm>
    </dsp:sp>
    <dsp:sp modelId="{E0E78557-104A-4868-8CF8-1FE7EF55C51E}">
      <dsp:nvSpPr>
        <dsp:cNvPr id="0" name=""/>
        <dsp:cNvSpPr/>
      </dsp:nvSpPr>
      <dsp:spPr>
        <a:xfrm>
          <a:off x="0" y="1227122"/>
          <a:ext cx="5861090" cy="602367"/>
        </a:xfrm>
        <a:prstGeom prst="roundRect">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Puslapio sąranka: pateikia parametrus, leidžiančius reguliuoti dokumento puslapio dydį, paraštes ir orientaciją</a:t>
          </a:r>
          <a:endParaRPr lang="en-NL" sz="1600" kern="1200" dirty="0">
            <a:solidFill>
              <a:schemeClr val="tx1"/>
            </a:solidFill>
          </a:endParaRPr>
        </a:p>
      </dsp:txBody>
      <dsp:txXfrm>
        <a:off x="29405" y="1256527"/>
        <a:ext cx="5802280" cy="543557"/>
      </dsp:txXfrm>
    </dsp:sp>
    <dsp:sp modelId="{E9DEA71A-D089-4D78-B8BB-181A870FD4A5}">
      <dsp:nvSpPr>
        <dsp:cNvPr id="0" name=""/>
        <dsp:cNvSpPr/>
      </dsp:nvSpPr>
      <dsp:spPr>
        <a:xfrm>
          <a:off x="0" y="1838757"/>
          <a:ext cx="5861090" cy="602367"/>
        </a:xfrm>
        <a:prstGeom prst="roundRect">
          <a:avLst/>
        </a:prstGeom>
        <a:solidFill>
          <a:schemeClr val="accent2">
            <a:hueOff val="-496265"/>
            <a:satOff val="559"/>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Spausdinti: atidaromas spausdinimo dialogo langas, skirtas spausdinti dokumentą, naudojant sparčiuosius klavišus Ctrl+P</a:t>
          </a:r>
          <a:endParaRPr lang="en-NL" sz="1600" kern="1200" dirty="0">
            <a:solidFill>
              <a:schemeClr val="tx1"/>
            </a:solidFill>
          </a:endParaRPr>
        </a:p>
      </dsp:txBody>
      <dsp:txXfrm>
        <a:off x="29405" y="1868162"/>
        <a:ext cx="5802280" cy="543557"/>
      </dsp:txXfrm>
    </dsp:sp>
    <dsp:sp modelId="{2EDEBEB3-2A96-48B3-AEFF-B89C1F1DAB41}">
      <dsp:nvSpPr>
        <dsp:cNvPr id="0" name=""/>
        <dsp:cNvSpPr/>
      </dsp:nvSpPr>
      <dsp:spPr>
        <a:xfrm>
          <a:off x="0" y="2450391"/>
          <a:ext cx="5861090" cy="602367"/>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kern="1200" dirty="0">
              <a:solidFill>
                <a:schemeClr val="tx1"/>
              </a:solidFill>
            </a:rPr>
            <a:t>„EDIT“ išskleidžiamasis meniu su redagavimo komandų sąrašu ir jas atitinkančiais sparčiaisiais klavišais</a:t>
          </a:r>
          <a:endParaRPr lang="en-NL" sz="1600" kern="1200" dirty="0">
            <a:solidFill>
              <a:schemeClr val="tx1"/>
            </a:solidFill>
          </a:endParaRPr>
        </a:p>
      </dsp:txBody>
      <dsp:txXfrm>
        <a:off x="29405" y="2479796"/>
        <a:ext cx="5802280" cy="543557"/>
      </dsp:txXfrm>
    </dsp:sp>
    <dsp:sp modelId="{D48501CA-7EAB-41C5-9BBE-CBA869663C3A}">
      <dsp:nvSpPr>
        <dsp:cNvPr id="0" name=""/>
        <dsp:cNvSpPr/>
      </dsp:nvSpPr>
      <dsp:spPr>
        <a:xfrm>
          <a:off x="0" y="3062025"/>
          <a:ext cx="5861090" cy="602367"/>
        </a:xfrm>
        <a:prstGeom prst="roundRect">
          <a:avLst/>
        </a:prstGeom>
        <a:solidFill>
          <a:schemeClr val="accent2">
            <a:hueOff val="-827108"/>
            <a:satOff val="932"/>
            <a:lumOff val="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Anuliuoti: atšaukia paskutinį dokumente atliktą veiksmą</a:t>
          </a:r>
          <a:endParaRPr lang="en-NL" sz="1600" kern="1200" dirty="0">
            <a:solidFill>
              <a:schemeClr val="tx1"/>
            </a:solidFill>
          </a:endParaRPr>
        </a:p>
      </dsp:txBody>
      <dsp:txXfrm>
        <a:off x="29405" y="3091430"/>
        <a:ext cx="5802280" cy="543557"/>
      </dsp:txXfrm>
    </dsp:sp>
    <dsp:sp modelId="{ECEFFC16-2585-4ED6-BB55-1313EBDC1791}">
      <dsp:nvSpPr>
        <dsp:cNvPr id="0" name=""/>
        <dsp:cNvSpPr/>
      </dsp:nvSpPr>
      <dsp:spPr>
        <a:xfrm>
          <a:off x="0" y="3673660"/>
          <a:ext cx="5861090" cy="602367"/>
        </a:xfrm>
        <a:prstGeom prst="roundRect">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Perdaryti: pakartotinai pritaiko veiksmą, kuris ką tik buvo anuliuotas</a:t>
          </a:r>
          <a:endParaRPr lang="en-NL" sz="1600" kern="1200" dirty="0">
            <a:solidFill>
              <a:schemeClr val="tx1"/>
            </a:solidFill>
          </a:endParaRPr>
        </a:p>
      </dsp:txBody>
      <dsp:txXfrm>
        <a:off x="29405" y="3703065"/>
        <a:ext cx="5802280" cy="543557"/>
      </dsp:txXfrm>
    </dsp:sp>
    <dsp:sp modelId="{0C9FD72D-0568-4BC1-A587-AC24C87F2183}">
      <dsp:nvSpPr>
        <dsp:cNvPr id="0" name=""/>
        <dsp:cNvSpPr/>
      </dsp:nvSpPr>
      <dsp:spPr>
        <a:xfrm>
          <a:off x="0" y="4285294"/>
          <a:ext cx="5861090" cy="602367"/>
        </a:xfrm>
        <a:prstGeom prst="roundRect">
          <a:avLst/>
        </a:prstGeom>
        <a:solidFill>
          <a:schemeClr val="accent2">
            <a:hueOff val="-1157951"/>
            <a:satOff val="1305"/>
            <a:lumOff val="3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kern="1200" dirty="0">
              <a:solidFill>
                <a:schemeClr val="tx1"/>
              </a:solidFill>
            </a:rPr>
            <a:t>Iškirpti: pašalina pasirinktą tekstą arba objektą iš dokumento ir įdeda jį į mainų sritį</a:t>
          </a:r>
          <a:endParaRPr lang="en-NL" sz="1600" kern="1200" dirty="0">
            <a:solidFill>
              <a:schemeClr val="tx1"/>
            </a:solidFill>
          </a:endParaRPr>
        </a:p>
      </dsp:txBody>
      <dsp:txXfrm>
        <a:off x="29405" y="4314699"/>
        <a:ext cx="5802280" cy="543557"/>
      </dsp:txXfrm>
    </dsp:sp>
    <dsp:sp modelId="{3B7AD4A4-E9EB-4C57-AEE8-12E972E61DCC}">
      <dsp:nvSpPr>
        <dsp:cNvPr id="0" name=""/>
        <dsp:cNvSpPr/>
      </dsp:nvSpPr>
      <dsp:spPr>
        <a:xfrm>
          <a:off x="0" y="4896928"/>
          <a:ext cx="5861090" cy="602367"/>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kern="1200" dirty="0">
              <a:solidFill>
                <a:schemeClr val="tx1"/>
              </a:solidFill>
            </a:rPr>
            <a:t>Kopijuoti: nukopijuoja pasirinktą tekstą arba objektą į mainų sritį</a:t>
          </a:r>
          <a:endParaRPr lang="en-NL" sz="1600" kern="1200" dirty="0">
            <a:solidFill>
              <a:schemeClr val="tx1"/>
            </a:solidFill>
          </a:endParaRPr>
        </a:p>
      </dsp:txBody>
      <dsp:txXfrm>
        <a:off x="29405" y="4926333"/>
        <a:ext cx="5802280" cy="543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2261-41BE-43C9-B56E-080D1038BDAD}">
      <dsp:nvSpPr>
        <dsp:cNvPr id="0" name=""/>
        <dsp:cNvSpPr/>
      </dsp:nvSpPr>
      <dsp:spPr>
        <a:xfrm>
          <a:off x="1056693" y="925758"/>
          <a:ext cx="84022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BE192F-94F4-4339-BDF2-16B51F51CB59}">
      <dsp:nvSpPr>
        <dsp:cNvPr id="0" name=""/>
        <dsp:cNvSpPr/>
      </dsp:nvSpPr>
      <dsp:spPr>
        <a:xfrm>
          <a:off x="1947328" y="855146"/>
          <a:ext cx="96625" cy="181664"/>
        </a:xfrm>
        <a:prstGeom prst="chevron">
          <a:avLst>
            <a:gd name="adj" fmla="val 90000"/>
          </a:avLst>
        </a:prstGeom>
        <a:solidFill>
          <a:schemeClr val="accent2">
            <a:tint val="40000"/>
            <a:alpha val="90000"/>
            <a:hueOff val="-131562"/>
            <a:satOff val="876"/>
            <a:lumOff val="80"/>
            <a:alphaOff val="0"/>
          </a:schemeClr>
        </a:solidFill>
        <a:ln w="12700" cap="flat" cmpd="sng" algn="ctr">
          <a:solidFill>
            <a:schemeClr val="accent2">
              <a:tint val="40000"/>
              <a:alpha val="90000"/>
              <a:hueOff val="-131562"/>
              <a:satOff val="876"/>
              <a:lumOff val="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437F9-2E91-476A-B46F-2240EAA0CC2A}">
      <dsp:nvSpPr>
        <dsp:cNvPr id="0" name=""/>
        <dsp:cNvSpPr/>
      </dsp:nvSpPr>
      <dsp:spPr>
        <a:xfrm>
          <a:off x="529840" y="503968"/>
          <a:ext cx="843651" cy="8436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53390" y="627518"/>
        <a:ext cx="596551" cy="596551"/>
      </dsp:txXfrm>
    </dsp:sp>
    <dsp:sp modelId="{DCAEA36F-E8D3-4F52-8421-531A88B94B69}">
      <dsp:nvSpPr>
        <dsp:cNvPr id="0" name=""/>
        <dsp:cNvSpPr/>
      </dsp:nvSpPr>
      <dsp:spPr>
        <a:xfrm>
          <a:off x="6416" y="1513219"/>
          <a:ext cx="1890497" cy="2334149"/>
        </a:xfrm>
        <a:prstGeom prst="upArrowCallout">
          <a:avLst>
            <a:gd name="adj1" fmla="val 50000"/>
            <a:gd name="adj2" fmla="val 20000"/>
            <a:gd name="adj3" fmla="val 20000"/>
            <a:gd name="adj4" fmla="val 100000"/>
          </a:avLst>
        </a:prstGeom>
        <a:solidFill>
          <a:schemeClr val="accent2">
            <a:tint val="40000"/>
            <a:alpha val="90000"/>
            <a:hueOff val="-263124"/>
            <a:satOff val="1753"/>
            <a:lumOff val="160"/>
            <a:alphaOff val="0"/>
          </a:schemeClr>
        </a:solidFill>
        <a:ln w="12700" cap="flat" cmpd="sng" algn="ctr">
          <a:solidFill>
            <a:schemeClr val="accent2">
              <a:tint val="40000"/>
              <a:alpha val="90000"/>
              <a:hueOff val="-263124"/>
              <a:satOff val="1753"/>
              <a:lumOff val="1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800100">
            <a:lnSpc>
              <a:spcPct val="90000"/>
            </a:lnSpc>
            <a:spcBef>
              <a:spcPct val="0"/>
            </a:spcBef>
            <a:spcAft>
              <a:spcPct val="35000"/>
            </a:spcAft>
            <a:buNone/>
          </a:pPr>
          <a:r>
            <a:rPr lang="lt-LT" sz="1800" kern="1200"/>
            <a:t>Įklijuoti</a:t>
          </a:r>
          <a:r>
            <a:rPr lang="lt-LT" sz="1800" kern="1200" dirty="0"/>
            <a:t>: įterpia turinį iš mainų srities į dokumentą esamoje žymeklio vietoje</a:t>
          </a:r>
          <a:endParaRPr lang="en-US" sz="1800" kern="1200" dirty="0"/>
        </a:p>
      </dsp:txBody>
      <dsp:txXfrm>
        <a:off x="6416" y="1891318"/>
        <a:ext cx="1890497" cy="1956050"/>
      </dsp:txXfrm>
    </dsp:sp>
    <dsp:sp modelId="{58799583-A4A8-4B91-801F-547F19A3E5D3}">
      <dsp:nvSpPr>
        <dsp:cNvPr id="0" name=""/>
        <dsp:cNvSpPr/>
      </dsp:nvSpPr>
      <dsp:spPr>
        <a:xfrm>
          <a:off x="2106970" y="925758"/>
          <a:ext cx="1890497" cy="72"/>
        </a:xfrm>
        <a:prstGeom prst="rect">
          <a:avLst/>
        </a:prstGeom>
        <a:solidFill>
          <a:schemeClr val="accent2">
            <a:tint val="40000"/>
            <a:alpha val="90000"/>
            <a:hueOff val="-394685"/>
            <a:satOff val="2629"/>
            <a:lumOff val="240"/>
            <a:alphaOff val="0"/>
          </a:schemeClr>
        </a:solidFill>
        <a:ln w="12700" cap="flat" cmpd="sng" algn="ctr">
          <a:solidFill>
            <a:schemeClr val="accent2">
              <a:tint val="40000"/>
              <a:alpha val="90000"/>
              <a:hueOff val="-394685"/>
              <a:satOff val="2629"/>
              <a:lumOff val="2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00C844-9CA5-4905-A8D0-99C35726BA25}">
      <dsp:nvSpPr>
        <dsp:cNvPr id="0" name=""/>
        <dsp:cNvSpPr/>
      </dsp:nvSpPr>
      <dsp:spPr>
        <a:xfrm>
          <a:off x="4047881" y="855146"/>
          <a:ext cx="96625" cy="181665"/>
        </a:xfrm>
        <a:prstGeom prst="chevron">
          <a:avLst>
            <a:gd name="adj" fmla="val 90000"/>
          </a:avLst>
        </a:prstGeom>
        <a:solidFill>
          <a:schemeClr val="accent2">
            <a:tint val="40000"/>
            <a:alpha val="90000"/>
            <a:hueOff val="-526247"/>
            <a:satOff val="3506"/>
            <a:lumOff val="321"/>
            <a:alphaOff val="0"/>
          </a:schemeClr>
        </a:solidFill>
        <a:ln w="12700" cap="flat" cmpd="sng" algn="ctr">
          <a:solidFill>
            <a:schemeClr val="accent2">
              <a:tint val="40000"/>
              <a:alpha val="90000"/>
              <a:hueOff val="-526247"/>
              <a:satOff val="3506"/>
              <a:lumOff val="3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C11537-B87C-42B4-821D-BE317BF2059C}">
      <dsp:nvSpPr>
        <dsp:cNvPr id="0" name=""/>
        <dsp:cNvSpPr/>
      </dsp:nvSpPr>
      <dsp:spPr>
        <a:xfrm>
          <a:off x="2630393" y="503968"/>
          <a:ext cx="843651" cy="843651"/>
        </a:xfrm>
        <a:prstGeom prst="ellipse">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555750">
            <a:lnSpc>
              <a:spcPct val="90000"/>
            </a:lnSpc>
            <a:spcBef>
              <a:spcPct val="0"/>
            </a:spcBef>
            <a:spcAft>
              <a:spcPct val="35000"/>
            </a:spcAft>
            <a:buNone/>
          </a:pPr>
          <a:r>
            <a:rPr lang="en-NL" sz="3500" kern="1200"/>
            <a:t>2</a:t>
          </a:r>
        </a:p>
      </dsp:txBody>
      <dsp:txXfrm>
        <a:off x="2753943" y="627518"/>
        <a:ext cx="596551" cy="596551"/>
      </dsp:txXfrm>
    </dsp:sp>
    <dsp:sp modelId="{49A4A935-DCFC-4CE4-B156-5BE349FBBC6E}">
      <dsp:nvSpPr>
        <dsp:cNvPr id="0" name=""/>
        <dsp:cNvSpPr/>
      </dsp:nvSpPr>
      <dsp:spPr>
        <a:xfrm>
          <a:off x="2106970" y="1513219"/>
          <a:ext cx="1890497" cy="2334149"/>
        </a:xfrm>
        <a:prstGeom prst="upArrowCallout">
          <a:avLst>
            <a:gd name="adj1" fmla="val 50000"/>
            <a:gd name="adj2" fmla="val 20000"/>
            <a:gd name="adj3" fmla="val 20000"/>
            <a:gd name="adj4" fmla="val 100000"/>
          </a:avLst>
        </a:prstGeom>
        <a:solidFill>
          <a:schemeClr val="accent2">
            <a:tint val="40000"/>
            <a:alpha val="90000"/>
            <a:hueOff val="-657809"/>
            <a:satOff val="4382"/>
            <a:lumOff val="401"/>
            <a:alphaOff val="0"/>
          </a:schemeClr>
        </a:solidFill>
        <a:ln w="12700" cap="flat" cmpd="sng" algn="ctr">
          <a:solidFill>
            <a:schemeClr val="accent2">
              <a:tint val="40000"/>
              <a:alpha val="90000"/>
              <a:hueOff val="-657809"/>
              <a:satOff val="4382"/>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800100">
            <a:lnSpc>
              <a:spcPct val="90000"/>
            </a:lnSpc>
            <a:spcBef>
              <a:spcPct val="0"/>
            </a:spcBef>
            <a:spcAft>
              <a:spcPct val="35000"/>
            </a:spcAft>
            <a:buNone/>
          </a:pPr>
          <a:r>
            <a:rPr lang="lt-LT" sz="1800" kern="1200" dirty="0"/>
            <a:t>Įklijuoti be formatavimo: įterpiamas tekstas iš mainų srities neperkeliant jokio formatavimo</a:t>
          </a:r>
          <a:endParaRPr lang="en-NL" sz="1800" kern="1200" dirty="0"/>
        </a:p>
      </dsp:txBody>
      <dsp:txXfrm>
        <a:off x="2106970" y="1891318"/>
        <a:ext cx="1890497" cy="1956050"/>
      </dsp:txXfrm>
    </dsp:sp>
    <dsp:sp modelId="{544F5299-98B9-4666-B84E-D16968498417}">
      <dsp:nvSpPr>
        <dsp:cNvPr id="0" name=""/>
        <dsp:cNvSpPr/>
      </dsp:nvSpPr>
      <dsp:spPr>
        <a:xfrm>
          <a:off x="4207523" y="925758"/>
          <a:ext cx="1890497" cy="72"/>
        </a:xfrm>
        <a:prstGeom prst="rect">
          <a:avLst/>
        </a:prstGeom>
        <a:solidFill>
          <a:schemeClr val="accent2">
            <a:tint val="40000"/>
            <a:alpha val="90000"/>
            <a:hueOff val="-789371"/>
            <a:satOff val="5259"/>
            <a:lumOff val="481"/>
            <a:alphaOff val="0"/>
          </a:schemeClr>
        </a:solidFill>
        <a:ln w="12700" cap="flat" cmpd="sng" algn="ctr">
          <a:solidFill>
            <a:schemeClr val="accent2">
              <a:tint val="40000"/>
              <a:alpha val="90000"/>
              <a:hueOff val="-789371"/>
              <a:satOff val="5259"/>
              <a:lumOff val="4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DA7CD-C9A4-41A0-890F-36C7A3B359F2}">
      <dsp:nvSpPr>
        <dsp:cNvPr id="0" name=""/>
        <dsp:cNvSpPr/>
      </dsp:nvSpPr>
      <dsp:spPr>
        <a:xfrm>
          <a:off x="6148434" y="855146"/>
          <a:ext cx="96625" cy="181665"/>
        </a:xfrm>
        <a:prstGeom prst="chevron">
          <a:avLst>
            <a:gd name="adj" fmla="val 90000"/>
          </a:avLst>
        </a:prstGeom>
        <a:solidFill>
          <a:schemeClr val="accent2">
            <a:tint val="40000"/>
            <a:alpha val="90000"/>
            <a:hueOff val="-920933"/>
            <a:satOff val="6135"/>
            <a:lumOff val="561"/>
            <a:alphaOff val="0"/>
          </a:schemeClr>
        </a:solidFill>
        <a:ln w="12700" cap="flat" cmpd="sng" algn="ctr">
          <a:solidFill>
            <a:schemeClr val="accent2">
              <a:tint val="40000"/>
              <a:alpha val="90000"/>
              <a:hueOff val="-920933"/>
              <a:satOff val="6135"/>
              <a:lumOff val="5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162579-6F81-42BE-A1A0-22B35524F680}">
      <dsp:nvSpPr>
        <dsp:cNvPr id="0" name=""/>
        <dsp:cNvSpPr/>
      </dsp:nvSpPr>
      <dsp:spPr>
        <a:xfrm>
          <a:off x="4730946" y="503968"/>
          <a:ext cx="843651" cy="843651"/>
        </a:xfrm>
        <a:prstGeom prst="ellips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555750">
            <a:lnSpc>
              <a:spcPct val="90000"/>
            </a:lnSpc>
            <a:spcBef>
              <a:spcPct val="0"/>
            </a:spcBef>
            <a:spcAft>
              <a:spcPct val="35000"/>
            </a:spcAft>
            <a:buNone/>
          </a:pPr>
          <a:r>
            <a:rPr lang="en-NL" sz="3500" kern="1200"/>
            <a:t>3</a:t>
          </a:r>
        </a:p>
      </dsp:txBody>
      <dsp:txXfrm>
        <a:off x="4854496" y="627518"/>
        <a:ext cx="596551" cy="596551"/>
      </dsp:txXfrm>
    </dsp:sp>
    <dsp:sp modelId="{D8BFDD5A-42F1-44C4-A3C1-A1F36325587E}">
      <dsp:nvSpPr>
        <dsp:cNvPr id="0" name=""/>
        <dsp:cNvSpPr/>
      </dsp:nvSpPr>
      <dsp:spPr>
        <a:xfrm>
          <a:off x="4207523" y="1513219"/>
          <a:ext cx="1890497" cy="2334149"/>
        </a:xfrm>
        <a:prstGeom prst="upArrowCallout">
          <a:avLst>
            <a:gd name="adj1" fmla="val 50000"/>
            <a:gd name="adj2" fmla="val 20000"/>
            <a:gd name="adj3" fmla="val 20000"/>
            <a:gd name="adj4" fmla="val 100000"/>
          </a:avLst>
        </a:prstGeom>
        <a:solidFill>
          <a:schemeClr val="accent2">
            <a:tint val="40000"/>
            <a:alpha val="90000"/>
            <a:hueOff val="-1052494"/>
            <a:satOff val="7011"/>
            <a:lumOff val="641"/>
            <a:alphaOff val="0"/>
          </a:schemeClr>
        </a:solidFill>
        <a:ln w="12700" cap="flat" cmpd="sng" algn="ctr">
          <a:solidFill>
            <a:schemeClr val="accent2">
              <a:tint val="40000"/>
              <a:alpha val="90000"/>
              <a:hueOff val="-1052494"/>
              <a:satOff val="7011"/>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800100">
            <a:lnSpc>
              <a:spcPct val="90000"/>
            </a:lnSpc>
            <a:spcBef>
              <a:spcPct val="0"/>
            </a:spcBef>
            <a:spcAft>
              <a:spcPct val="35000"/>
            </a:spcAft>
            <a:buNone/>
          </a:pPr>
          <a:r>
            <a:rPr lang="lt-LT" sz="1800" kern="1200" dirty="0"/>
            <a:t>Pažymėti viską: pažymi visą dokumento tekstą arba objektus</a:t>
          </a:r>
          <a:endParaRPr lang="en-NL" sz="1800" kern="1200" dirty="0"/>
        </a:p>
      </dsp:txBody>
      <dsp:txXfrm>
        <a:off x="4207523" y="1891318"/>
        <a:ext cx="1890497" cy="1956050"/>
      </dsp:txXfrm>
    </dsp:sp>
    <dsp:sp modelId="{716A1F67-740A-4DE0-9FD5-CC3D07475995}">
      <dsp:nvSpPr>
        <dsp:cNvPr id="0" name=""/>
        <dsp:cNvSpPr/>
      </dsp:nvSpPr>
      <dsp:spPr>
        <a:xfrm>
          <a:off x="6308076" y="925758"/>
          <a:ext cx="1890497" cy="72"/>
        </a:xfrm>
        <a:prstGeom prst="rect">
          <a:avLst/>
        </a:prstGeom>
        <a:solidFill>
          <a:schemeClr val="accent2">
            <a:tint val="40000"/>
            <a:alpha val="90000"/>
            <a:hueOff val="-1184056"/>
            <a:satOff val="7888"/>
            <a:lumOff val="721"/>
            <a:alphaOff val="0"/>
          </a:schemeClr>
        </a:solidFill>
        <a:ln w="12700" cap="flat" cmpd="sng" algn="ctr">
          <a:solidFill>
            <a:schemeClr val="accent2">
              <a:tint val="40000"/>
              <a:alpha val="90000"/>
              <a:hueOff val="-1184056"/>
              <a:satOff val="7888"/>
              <a:lumOff val="7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9A4098-9F9A-4EC2-ACF7-2DF256E057F4}">
      <dsp:nvSpPr>
        <dsp:cNvPr id="0" name=""/>
        <dsp:cNvSpPr/>
      </dsp:nvSpPr>
      <dsp:spPr>
        <a:xfrm>
          <a:off x="8248987" y="855146"/>
          <a:ext cx="96625" cy="181665"/>
        </a:xfrm>
        <a:prstGeom prst="chevron">
          <a:avLst>
            <a:gd name="adj" fmla="val 90000"/>
          </a:avLst>
        </a:prstGeom>
        <a:solidFill>
          <a:schemeClr val="accent2">
            <a:tint val="40000"/>
            <a:alpha val="90000"/>
            <a:hueOff val="-1315618"/>
            <a:satOff val="8764"/>
            <a:lumOff val="801"/>
            <a:alphaOff val="0"/>
          </a:schemeClr>
        </a:solidFill>
        <a:ln w="12700" cap="flat" cmpd="sng" algn="ctr">
          <a:solidFill>
            <a:schemeClr val="accent2">
              <a:tint val="40000"/>
              <a:alpha val="90000"/>
              <a:hueOff val="-1315618"/>
              <a:satOff val="8764"/>
              <a:lumOff val="8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CD816-C1FC-4DF7-ABEC-347E1AE2C542}">
      <dsp:nvSpPr>
        <dsp:cNvPr id="0" name=""/>
        <dsp:cNvSpPr/>
      </dsp:nvSpPr>
      <dsp:spPr>
        <a:xfrm>
          <a:off x="6831499" y="503968"/>
          <a:ext cx="843651" cy="843651"/>
        </a:xfrm>
        <a:prstGeom prst="ellipse">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555750">
            <a:lnSpc>
              <a:spcPct val="90000"/>
            </a:lnSpc>
            <a:spcBef>
              <a:spcPct val="0"/>
            </a:spcBef>
            <a:spcAft>
              <a:spcPct val="35000"/>
            </a:spcAft>
            <a:buNone/>
          </a:pPr>
          <a:r>
            <a:rPr lang="en-NL" sz="3500" kern="1200"/>
            <a:t>4</a:t>
          </a:r>
        </a:p>
      </dsp:txBody>
      <dsp:txXfrm>
        <a:off x="6955049" y="627518"/>
        <a:ext cx="596551" cy="596551"/>
      </dsp:txXfrm>
    </dsp:sp>
    <dsp:sp modelId="{19596184-76F3-44ED-B65A-7C1A74112F5D}">
      <dsp:nvSpPr>
        <dsp:cNvPr id="0" name=""/>
        <dsp:cNvSpPr/>
      </dsp:nvSpPr>
      <dsp:spPr>
        <a:xfrm>
          <a:off x="6308076" y="1513219"/>
          <a:ext cx="1890497" cy="2334149"/>
        </a:xfrm>
        <a:prstGeom prst="upArrowCallout">
          <a:avLst>
            <a:gd name="adj1" fmla="val 50000"/>
            <a:gd name="adj2" fmla="val 20000"/>
            <a:gd name="adj3" fmla="val 20000"/>
            <a:gd name="adj4" fmla="val 100000"/>
          </a:avLst>
        </a:prstGeom>
        <a:solidFill>
          <a:schemeClr val="accent2">
            <a:tint val="40000"/>
            <a:alpha val="90000"/>
            <a:hueOff val="-1447180"/>
            <a:satOff val="9641"/>
            <a:lumOff val="882"/>
            <a:alphaOff val="0"/>
          </a:schemeClr>
        </a:solidFill>
        <a:ln w="12700" cap="flat" cmpd="sng" algn="ctr">
          <a:solidFill>
            <a:schemeClr val="accent2">
              <a:tint val="40000"/>
              <a:alpha val="90000"/>
              <a:hueOff val="-1447180"/>
              <a:satOff val="9641"/>
              <a:lumOff val="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800100">
            <a:lnSpc>
              <a:spcPct val="90000"/>
            </a:lnSpc>
            <a:spcBef>
              <a:spcPct val="0"/>
            </a:spcBef>
            <a:spcAft>
              <a:spcPct val="35000"/>
            </a:spcAft>
            <a:buNone/>
          </a:pPr>
          <a:r>
            <a:rPr lang="lt-LT" sz="1800" kern="1200" dirty="0"/>
            <a:t>Ištrinti: pašalina pažymėtą tekstą arba objektus, nededant jų į mainų sritį</a:t>
          </a:r>
          <a:endParaRPr lang="en-NL" sz="1800" kern="1200" dirty="0"/>
        </a:p>
      </dsp:txBody>
      <dsp:txXfrm>
        <a:off x="6308076" y="1891318"/>
        <a:ext cx="1890497" cy="1956050"/>
      </dsp:txXfrm>
    </dsp:sp>
    <dsp:sp modelId="{E06BAEDA-751B-4ED0-A6A3-8C15B2500397}">
      <dsp:nvSpPr>
        <dsp:cNvPr id="0" name=""/>
        <dsp:cNvSpPr/>
      </dsp:nvSpPr>
      <dsp:spPr>
        <a:xfrm>
          <a:off x="8408629" y="925757"/>
          <a:ext cx="945248" cy="72"/>
        </a:xfrm>
        <a:prstGeom prst="rect">
          <a:avLst/>
        </a:prstGeom>
        <a:solidFill>
          <a:schemeClr val="accent2">
            <a:tint val="40000"/>
            <a:alpha val="90000"/>
            <a:hueOff val="-1578742"/>
            <a:satOff val="10517"/>
            <a:lumOff val="962"/>
            <a:alphaOff val="0"/>
          </a:schemeClr>
        </a:solidFill>
        <a:ln w="12700" cap="flat" cmpd="sng" algn="ctr">
          <a:solidFill>
            <a:schemeClr val="accent2">
              <a:tint val="40000"/>
              <a:alpha val="90000"/>
              <a:hueOff val="-1578742"/>
              <a:satOff val="10517"/>
              <a:lumOff val="9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04AFE-C754-46F8-AD6D-7E78C8BB55C8}">
      <dsp:nvSpPr>
        <dsp:cNvPr id="0" name=""/>
        <dsp:cNvSpPr/>
      </dsp:nvSpPr>
      <dsp:spPr>
        <a:xfrm>
          <a:off x="8932053" y="503968"/>
          <a:ext cx="843651" cy="843651"/>
        </a:xfrm>
        <a:prstGeom prst="ellips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555750">
            <a:lnSpc>
              <a:spcPct val="90000"/>
            </a:lnSpc>
            <a:spcBef>
              <a:spcPct val="0"/>
            </a:spcBef>
            <a:spcAft>
              <a:spcPct val="35000"/>
            </a:spcAft>
            <a:buNone/>
          </a:pPr>
          <a:r>
            <a:rPr lang="en-NL" sz="3500" kern="1200"/>
            <a:t>5</a:t>
          </a:r>
        </a:p>
      </dsp:txBody>
      <dsp:txXfrm>
        <a:off x="9055603" y="627518"/>
        <a:ext cx="596551" cy="596551"/>
      </dsp:txXfrm>
    </dsp:sp>
    <dsp:sp modelId="{91356C70-8B83-4B26-9058-4BA14120E5A7}">
      <dsp:nvSpPr>
        <dsp:cNvPr id="0" name=""/>
        <dsp:cNvSpPr/>
      </dsp:nvSpPr>
      <dsp:spPr>
        <a:xfrm>
          <a:off x="8408629" y="1513219"/>
          <a:ext cx="1890497" cy="2334149"/>
        </a:xfrm>
        <a:prstGeom prst="upArrowCallout">
          <a:avLst>
            <a:gd name="adj1" fmla="val 50000"/>
            <a:gd name="adj2" fmla="val 20000"/>
            <a:gd name="adj3" fmla="val 20000"/>
            <a:gd name="adj4" fmla="val 100000"/>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800100">
            <a:lnSpc>
              <a:spcPct val="90000"/>
            </a:lnSpc>
            <a:spcBef>
              <a:spcPct val="0"/>
            </a:spcBef>
            <a:spcAft>
              <a:spcPct val="35000"/>
            </a:spcAft>
            <a:buNone/>
          </a:pPr>
          <a:r>
            <a:rPr lang="en-US" sz="1800" kern="1200" dirty="0"/>
            <a:t>Rasti ir pakeisti: atidaromas paieškos ir keitimo įrankis, skirtas ieškoti teksto ir pakeisti jį kitu tekstu dokumente</a:t>
          </a:r>
          <a:endParaRPr lang="en-NL" sz="1800" kern="1200" dirty="0"/>
        </a:p>
      </dsp:txBody>
      <dsp:txXfrm>
        <a:off x="8408629" y="1891318"/>
        <a:ext cx="1890497" cy="1956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534B5-9EAE-4292-9B32-0028211887E0}">
      <dsp:nvSpPr>
        <dsp:cNvPr id="0" name=""/>
        <dsp:cNvSpPr/>
      </dsp:nvSpPr>
      <dsp:spPr>
        <a:xfrm>
          <a:off x="0" y="4856"/>
          <a:ext cx="6245265" cy="551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noProof="0" dirty="0">
              <a:solidFill>
                <a:schemeClr val="tx1"/>
              </a:solidFill>
            </a:rPr>
            <a:t>Režimas: greičiausiai išplečiamas į skirtingus dokumento peržiūros režimus, pvz., redagavimo režimą, siūlymo režimą arba peržiūros režimą</a:t>
          </a:r>
        </a:p>
      </dsp:txBody>
      <dsp:txXfrm>
        <a:off x="26906" y="31762"/>
        <a:ext cx="6191453" cy="497367"/>
      </dsp:txXfrm>
    </dsp:sp>
    <dsp:sp modelId="{A3C4E8FA-09FB-4C67-8721-B5914DCFA32F}">
      <dsp:nvSpPr>
        <dsp:cNvPr id="0" name=""/>
        <dsp:cNvSpPr/>
      </dsp:nvSpPr>
      <dsp:spPr>
        <a:xfrm>
          <a:off x="0" y="563573"/>
          <a:ext cx="6245265" cy="551179"/>
        </a:xfrm>
        <a:prstGeom prst="roundRect">
          <a:avLst/>
        </a:prstGeom>
        <a:solidFill>
          <a:schemeClr val="accent2">
            <a:hueOff val="-147041"/>
            <a:satOff val="16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dirty="0">
              <a:solidFill>
                <a:schemeClr val="tx1"/>
              </a:solidFill>
            </a:rPr>
            <a:t> Rodyti spausdinimo maketą: perjungia spausdinimo maketo rodinį, kuriame dokumentas rodomas taip, kaip jis atrodytų atspausdintame puslapyje</a:t>
          </a:r>
          <a:endParaRPr lang="en-NL" sz="1800" kern="1200" dirty="0">
            <a:solidFill>
              <a:schemeClr val="tx1"/>
            </a:solidFill>
          </a:endParaRPr>
        </a:p>
      </dsp:txBody>
      <dsp:txXfrm>
        <a:off x="26906" y="590479"/>
        <a:ext cx="6191453" cy="497367"/>
      </dsp:txXfrm>
    </dsp:sp>
    <dsp:sp modelId="{7FBBC68B-279C-4508-97C5-94F688B34598}">
      <dsp:nvSpPr>
        <dsp:cNvPr id="0" name=""/>
        <dsp:cNvSpPr/>
      </dsp:nvSpPr>
      <dsp:spPr>
        <a:xfrm>
          <a:off x="0" y="1122290"/>
          <a:ext cx="6245265" cy="551179"/>
        </a:xfrm>
        <a:prstGeom prst="roundRect">
          <a:avLst/>
        </a:prstGeom>
        <a:solidFill>
          <a:schemeClr val="accent2">
            <a:hueOff val="-294083"/>
            <a:satOff val="332"/>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dirty="0">
              <a:solidFill>
                <a:schemeClr val="tx1"/>
              </a:solidFill>
            </a:rPr>
            <a:t> Rodyti liniuotę: perjungia liniuotės matomumą, naudojamą paraštėms, tabuliavimo stabtelėms ir kitiems formatavimo vadovams nustatyti.</a:t>
          </a:r>
          <a:endParaRPr lang="en-NL" sz="1800" kern="1200" dirty="0">
            <a:solidFill>
              <a:schemeClr val="tx1"/>
            </a:solidFill>
          </a:endParaRPr>
        </a:p>
      </dsp:txBody>
      <dsp:txXfrm>
        <a:off x="26906" y="1149196"/>
        <a:ext cx="6191453" cy="497367"/>
      </dsp:txXfrm>
    </dsp:sp>
    <dsp:sp modelId="{70C46377-3D87-47CC-931D-B4A05C3200A4}">
      <dsp:nvSpPr>
        <dsp:cNvPr id="0" name=""/>
        <dsp:cNvSpPr/>
      </dsp:nvSpPr>
      <dsp:spPr>
        <a:xfrm>
          <a:off x="0" y="1681007"/>
          <a:ext cx="6245265" cy="551179"/>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dirty="0">
              <a:solidFill>
                <a:schemeClr val="tx1"/>
              </a:solidFill>
            </a:rPr>
            <a:t> Rodyti kontūrą: rodo dokumento kontūrą, sugeneruotą iš dokumente naudojamų antraščių</a:t>
          </a:r>
          <a:endParaRPr lang="en-NL" sz="1800" kern="1200" dirty="0">
            <a:solidFill>
              <a:schemeClr val="tx1"/>
            </a:solidFill>
          </a:endParaRPr>
        </a:p>
      </dsp:txBody>
      <dsp:txXfrm>
        <a:off x="26906" y="1707913"/>
        <a:ext cx="6191453" cy="497367"/>
      </dsp:txXfrm>
    </dsp:sp>
    <dsp:sp modelId="{6A8D2045-257C-47AA-8240-6C0D84BFFA4A}">
      <dsp:nvSpPr>
        <dsp:cNvPr id="0" name=""/>
        <dsp:cNvSpPr/>
      </dsp:nvSpPr>
      <dsp:spPr>
        <a:xfrm>
          <a:off x="0" y="2239725"/>
          <a:ext cx="6245265" cy="551179"/>
        </a:xfrm>
        <a:prstGeom prst="roundRect">
          <a:avLst/>
        </a:prstGeom>
        <a:solidFill>
          <a:schemeClr val="accent2">
            <a:hueOff val="-588166"/>
            <a:satOff val="66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dirty="0">
              <a:solidFill>
                <a:schemeClr val="tx1"/>
              </a:solidFill>
            </a:rPr>
            <a:t> Rodyti lygčių įrankių juostą: ši parinktis, jei įmanoma, parodytų įrankių juostą matematinėms lygtims įterpti, nors ji nėra pažymėta kaip pasirinkta ir nėra jokių nuorodų</a:t>
          </a:r>
          <a:endParaRPr lang="en-NL" sz="1800" kern="1200" dirty="0">
            <a:solidFill>
              <a:schemeClr val="tx1"/>
            </a:solidFill>
          </a:endParaRPr>
        </a:p>
      </dsp:txBody>
      <dsp:txXfrm>
        <a:off x="26906" y="2266631"/>
        <a:ext cx="6191453" cy="497367"/>
      </dsp:txXfrm>
    </dsp:sp>
    <dsp:sp modelId="{9C67083E-0DA4-4874-96E7-B6EA69142215}">
      <dsp:nvSpPr>
        <dsp:cNvPr id="0" name=""/>
        <dsp:cNvSpPr/>
      </dsp:nvSpPr>
      <dsp:spPr>
        <a:xfrm>
          <a:off x="0" y="2798442"/>
          <a:ext cx="6245265" cy="551179"/>
        </a:xfrm>
        <a:prstGeom prst="roundRect">
          <a:avLst/>
        </a:prstGeom>
        <a:solidFill>
          <a:schemeClr val="accent2">
            <a:hueOff val="-735207"/>
            <a:satOff val="82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dirty="0">
              <a:solidFill>
                <a:schemeClr val="tx1"/>
              </a:solidFill>
            </a:rPr>
            <a:t> Rodyti nespausdinamus simbolius: rodomi simboliai, kurių nėra spausdintame dokumente, pvz., pastraipų ženklai ir tarpai</a:t>
          </a:r>
          <a:endParaRPr lang="en-NL" sz="1800" kern="1200" dirty="0">
            <a:solidFill>
              <a:schemeClr val="tx1"/>
            </a:solidFill>
          </a:endParaRPr>
        </a:p>
      </dsp:txBody>
      <dsp:txXfrm>
        <a:off x="26906" y="2825348"/>
        <a:ext cx="6191453" cy="497367"/>
      </dsp:txXfrm>
    </dsp:sp>
    <dsp:sp modelId="{05B0CA16-0F7D-49EE-858D-E15DCA1A5EE1}">
      <dsp:nvSpPr>
        <dsp:cNvPr id="0" name=""/>
        <dsp:cNvSpPr/>
      </dsp:nvSpPr>
      <dsp:spPr>
        <a:xfrm>
          <a:off x="0" y="3357159"/>
          <a:ext cx="6245265" cy="551179"/>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kern="1200" dirty="0">
              <a:solidFill>
                <a:schemeClr val="tx1"/>
              </a:solidFill>
            </a:rPr>
            <a:t> Rodyti komentarus: perjungia dokumento komentarų rodymą</a:t>
          </a:r>
          <a:endParaRPr lang="en-NL" sz="1800" kern="1200" dirty="0">
            <a:solidFill>
              <a:schemeClr val="tx1"/>
            </a:solidFill>
          </a:endParaRPr>
        </a:p>
      </dsp:txBody>
      <dsp:txXfrm>
        <a:off x="26906" y="3384065"/>
        <a:ext cx="6191453" cy="497367"/>
      </dsp:txXfrm>
    </dsp:sp>
    <dsp:sp modelId="{171A93EB-2434-4CDD-9211-956A9C14E4C7}">
      <dsp:nvSpPr>
        <dsp:cNvPr id="0" name=""/>
        <dsp:cNvSpPr/>
      </dsp:nvSpPr>
      <dsp:spPr>
        <a:xfrm>
          <a:off x="0" y="3915876"/>
          <a:ext cx="6245265" cy="551179"/>
        </a:xfrm>
        <a:prstGeom prst="roundRect">
          <a:avLst/>
        </a:prstGeom>
        <a:solidFill>
          <a:schemeClr val="accent2">
            <a:hueOff val="-1029290"/>
            <a:satOff val="11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 </a:t>
          </a:r>
          <a:r>
            <a:rPr lang="en-US" sz="1800" kern="1200" dirty="0">
              <a:solidFill>
                <a:schemeClr val="tx1"/>
              </a:solidFill>
            </a:rPr>
            <a:t>although it's not marked as selected and no shortcut is listed</a:t>
          </a:r>
        </a:p>
      </dsp:txBody>
      <dsp:txXfrm>
        <a:off x="26906" y="3942782"/>
        <a:ext cx="6191453" cy="497367"/>
      </dsp:txXfrm>
    </dsp:sp>
    <dsp:sp modelId="{DBF104BD-C31C-440D-A7C7-24C993047C20}">
      <dsp:nvSpPr>
        <dsp:cNvPr id="0" name=""/>
        <dsp:cNvSpPr/>
      </dsp:nvSpPr>
      <dsp:spPr>
        <a:xfrm>
          <a:off x="0" y="4474593"/>
          <a:ext cx="6245265" cy="551179"/>
        </a:xfrm>
        <a:prstGeom prst="roundRect">
          <a:avLst/>
        </a:prstGeom>
        <a:solidFill>
          <a:schemeClr val="accent2">
            <a:hueOff val="-1176331"/>
            <a:satOff val="132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Show non-printing characters</a:t>
          </a:r>
          <a:r>
            <a:rPr lang="en-US" sz="1800" kern="1200" dirty="0">
              <a:solidFill>
                <a:schemeClr val="tx1"/>
              </a:solidFill>
            </a:rPr>
            <a:t>: Displays characters that do not appear in the printed document, like paragraph marks and spaces</a:t>
          </a:r>
        </a:p>
      </dsp:txBody>
      <dsp:txXfrm>
        <a:off x="26906" y="4501499"/>
        <a:ext cx="6191453" cy="497367"/>
      </dsp:txXfrm>
    </dsp:sp>
    <dsp:sp modelId="{37CF8755-3577-4876-9EE5-88C1F7CC7FFC}">
      <dsp:nvSpPr>
        <dsp:cNvPr id="0" name=""/>
        <dsp:cNvSpPr/>
      </dsp:nvSpPr>
      <dsp:spPr>
        <a:xfrm>
          <a:off x="0" y="5033311"/>
          <a:ext cx="6245265" cy="551179"/>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noProof="0" dirty="0">
              <a:solidFill>
                <a:schemeClr val="tx1"/>
              </a:solidFill>
            </a:rPr>
            <a:t>Show comments</a:t>
          </a:r>
          <a:r>
            <a:rPr lang="en-GB" sz="1800" kern="1200" noProof="0" dirty="0">
              <a:solidFill>
                <a:schemeClr val="tx1"/>
              </a:solidFill>
            </a:rPr>
            <a:t>: Toggles the display of comments on the document</a:t>
          </a:r>
          <a:endParaRPr lang="en-GB" sz="1800" kern="1200" noProof="0" dirty="0"/>
        </a:p>
      </dsp:txBody>
      <dsp:txXfrm>
        <a:off x="26906" y="5060217"/>
        <a:ext cx="6191453" cy="4973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50260-CEE5-4BBE-B50C-F36A2EB2837B}" type="datetimeFigureOut">
              <a:rPr lang="lv-LV" smtClean="0"/>
              <a:t>02.06.2024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7044A-5FA3-4B9F-B265-28F2EE672A4C}" type="slidenum">
              <a:rPr lang="lv-LV" smtClean="0"/>
              <a:t>‹#›</a:t>
            </a:fld>
            <a:endParaRPr lang="lv-LV"/>
          </a:p>
        </p:txBody>
      </p:sp>
    </p:spTree>
    <p:extLst>
      <p:ext uri="{BB962C8B-B14F-4D97-AF65-F5344CB8AC3E}">
        <p14:creationId xmlns:p14="http://schemas.microsoft.com/office/powerpoint/2010/main" val="228435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D44107D6-CE1D-4FA1-8579-8B3539F08BA0}" type="datetime1">
              <a:rPr lang="en-US" smtClean="0"/>
              <a:t>6/2/2024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7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EFE44334-0E6E-48EF-9ED8-16AFE84825A5}" type="datetime1">
              <a:rPr lang="en-US" smtClean="0"/>
              <a:t>6/2/2024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4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0FF7E592-A869-4332-A078-AE1756596FC0}" type="datetime1">
              <a:rPr lang="en-US" smtClean="0"/>
              <a:t>6/2/2024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6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CD44480E-A7CE-436A-8F80-3D81D1861CB5}" type="datetime1">
              <a:rPr lang="en-US" smtClean="0"/>
              <a:t>6/2/2024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86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9623708F-D6EE-4D6F-9BDD-9AC846BC30F0}" type="datetime1">
              <a:rPr lang="en-US" smtClean="0"/>
              <a:t>6/2/2024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5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B88BD44D-86D1-4417-A8FB-A357A1A1F83D}" type="datetime1">
              <a:rPr lang="en-US" smtClean="0"/>
              <a:t>6/2/2024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38558E98-60F0-45CC-B6B8-48C53596744E}" type="datetime1">
              <a:rPr lang="en-US" smtClean="0"/>
              <a:t>6/2/2024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6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331E99A1-4D51-4BE5-B425-90B8B8AD9D95}" type="datetime1">
              <a:rPr lang="en-US" smtClean="0"/>
              <a:t>6/2/2024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5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AD1F6E70-4D61-4E9B-B27E-252892B740A7}" type="datetime1">
              <a:rPr lang="en-US" smtClean="0"/>
              <a:t>6/2/2024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86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D5F45DA-1692-42AC-A49D-9BA44472B5B4}" type="datetime1">
              <a:rPr lang="en-US" smtClean="0"/>
              <a:t>6/2/2024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90A48F84-29AF-4045-83F4-7212B9A88BE1}" type="datetime1">
              <a:rPr lang="en-US" smtClean="0"/>
              <a:t>6/2/2024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88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A1A69510-373B-414E-B06A-B569A8607AE1}" type="datetime1">
              <a:rPr lang="en-US" smtClean="0"/>
              <a:t>6/2/2024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60235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a:bodyPr>
          <a:lstStyle/>
          <a:p>
            <a:pPr algn="ctr"/>
            <a:r>
              <a:rPr lang="en-US" sz="5400" b="0" dirty="0">
                <a:latin typeface="Arial" panose="020B0604020202020204" pitchFamily="34" charset="0"/>
                <a:cs typeface="Arial" panose="020B0604020202020204" pitchFamily="34" charset="0"/>
              </a:rPr>
              <a:t>Google</a:t>
            </a:r>
            <a:r>
              <a:rPr lang="lv-LV" sz="5400" dirty="0">
                <a:latin typeface="Arial" panose="020B0604020202020204" pitchFamily="34" charset="0"/>
                <a:cs typeface="Arial" panose="020B0604020202020204" pitchFamily="34" charset="0"/>
              </a:rPr>
              <a:t> </a:t>
            </a:r>
            <a:r>
              <a:rPr lang="lv-LV" sz="5400" b="0" dirty="0">
                <a:latin typeface="Arial" panose="020B0604020202020204" pitchFamily="34" charset="0"/>
                <a:cs typeface="Arial" panose="020B0604020202020204" pitchFamily="34" charset="0"/>
              </a:rPr>
              <a:t>DOCS</a:t>
            </a:r>
            <a:endParaRPr lang="en-US" sz="5400" b="0" dirty="0">
              <a:latin typeface="Arial" panose="020B0604020202020204" pitchFamily="34" charset="0"/>
              <a:cs typeface="Arial" panose="020B0604020202020204" pitchFamily="34" charset="0"/>
            </a:endParaRPr>
          </a:p>
        </p:txBody>
      </p:sp>
      <p:grpSp>
        <p:nvGrpSpPr>
          <p:cNvPr id="3" name="Grupa 2">
            <a:extLst>
              <a:ext uri="{FF2B5EF4-FFF2-40B4-BE49-F238E27FC236}">
                <a16:creationId xmlns:a16="http://schemas.microsoft.com/office/drawing/2014/main" id="{8D6D160E-0ABC-FBCD-6A03-2708EC1ED928}"/>
              </a:ext>
            </a:extLst>
          </p:cNvPr>
          <p:cNvGrpSpPr/>
          <p:nvPr/>
        </p:nvGrpSpPr>
        <p:grpSpPr>
          <a:xfrm>
            <a:off x="1436167" y="5735636"/>
            <a:ext cx="9335069" cy="752476"/>
            <a:chOff x="1436167" y="5735636"/>
            <a:chExt cx="9335069" cy="752476"/>
          </a:xfrm>
        </p:grpSpPr>
        <p:pic>
          <p:nvPicPr>
            <p:cNvPr id="4" name="Picture 12" descr="A black background with blue text&#10;&#10;Description automatically generated with low confidence">
              <a:extLst>
                <a:ext uri="{FF2B5EF4-FFF2-40B4-BE49-F238E27FC236}">
                  <a16:creationId xmlns:a16="http://schemas.microsoft.com/office/drawing/2014/main" id="{F5856D9A-75C1-5E03-4136-3864A135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167" y="5735636"/>
              <a:ext cx="1781175" cy="752475"/>
            </a:xfrm>
            <a:prstGeom prst="rect">
              <a:avLst/>
            </a:prstGeom>
          </p:spPr>
        </p:pic>
        <p:pic>
          <p:nvPicPr>
            <p:cNvPr id="5" name="Picture 14" descr="A black background with blue text&#10;&#10;Description automatically generated with low confidence">
              <a:extLst>
                <a:ext uri="{FF2B5EF4-FFF2-40B4-BE49-F238E27FC236}">
                  <a16:creationId xmlns:a16="http://schemas.microsoft.com/office/drawing/2014/main" id="{F3DA7B9A-62FC-DA2C-58A4-BFDF74186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132" y="5735636"/>
              <a:ext cx="1781175" cy="752475"/>
            </a:xfrm>
            <a:prstGeom prst="rect">
              <a:avLst/>
            </a:prstGeom>
          </p:spPr>
        </p:pic>
        <p:pic>
          <p:nvPicPr>
            <p:cNvPr id="6" name="Picture 16" descr="A black background with blue text&#10;&#10;Description automatically generated with low confidence">
              <a:extLst>
                <a:ext uri="{FF2B5EF4-FFF2-40B4-BE49-F238E27FC236}">
                  <a16:creationId xmlns:a16="http://schemas.microsoft.com/office/drawing/2014/main" id="{4298754D-1AF4-E93D-5B57-BDF599A6F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097" y="5735637"/>
              <a:ext cx="1781175" cy="752475"/>
            </a:xfrm>
            <a:prstGeom prst="rect">
              <a:avLst/>
            </a:prstGeom>
          </p:spPr>
        </p:pic>
        <p:pic>
          <p:nvPicPr>
            <p:cNvPr id="7" name="Attēls 6" descr="Attēls, kurā ir fonts, grafika, logotips, grafiskais dizains&#10;&#10;Apraksts ģenerēts automātiski">
              <a:extLst>
                <a:ext uri="{FF2B5EF4-FFF2-40B4-BE49-F238E27FC236}">
                  <a16:creationId xmlns:a16="http://schemas.microsoft.com/office/drawing/2014/main" id="{6EDDF7F5-0B32-1E72-A14B-3D1A2487A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0061" y="5735636"/>
              <a:ext cx="1781175" cy="752475"/>
            </a:xfrm>
            <a:prstGeom prst="rect">
              <a:avLst/>
            </a:prstGeom>
          </p:spPr>
        </p:pic>
      </p:grpSp>
      <p:sp>
        <p:nvSpPr>
          <p:cNvPr id="8" name="Slaida numura vietturis 7">
            <a:extLst>
              <a:ext uri="{FF2B5EF4-FFF2-40B4-BE49-F238E27FC236}">
                <a16:creationId xmlns:a16="http://schemas.microsoft.com/office/drawing/2014/main" id="{F5D4AAD7-7845-EBA4-DF64-F40564996AC9}"/>
              </a:ext>
            </a:extLst>
          </p:cNvPr>
          <p:cNvSpPr>
            <a:spLocks noGrp="1"/>
          </p:cNvSpPr>
          <p:nvPr>
            <p:ph type="sldNum" sz="quarter" idx="12"/>
          </p:nvPr>
        </p:nvSpPr>
        <p:spPr/>
        <p:txBody>
          <a:bodyPr/>
          <a:lstStyle/>
          <a:p>
            <a:fld id="{27CE633F-9882-4A5C-83A2-1109D0C73261}"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lt-LT" sz="6100" dirty="0"/>
              <a:t> </a:t>
            </a:r>
            <a:r>
              <a:rPr lang="lt-LT" sz="4400" dirty="0"/>
              <a:t>Išskleidžiamasis meniu (failas</a:t>
            </a:r>
            <a:r>
              <a:rPr lang="en-US" sz="4400" dirty="0"/>
              <a:t>)</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CBC4D693-A1EF-F3A0-6422-826572E7FD7E}"/>
              </a:ext>
            </a:extLst>
          </p:cNvPr>
          <p:cNvGraphicFramePr>
            <a:graphicFrameLocks noGrp="1"/>
          </p:cNvGraphicFramePr>
          <p:nvPr>
            <p:ph idx="1"/>
            <p:extLst>
              <p:ext uri="{D42A27DB-BD31-4B8C-83A1-F6EECF244321}">
                <p14:modId xmlns:p14="http://schemas.microsoft.com/office/powerpoint/2010/main" val="424836192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C36E679F-739C-7308-99B4-9D961A1803C3}"/>
              </a:ext>
            </a:extLst>
          </p:cNvPr>
          <p:cNvSpPr>
            <a:spLocks noGrp="1"/>
          </p:cNvSpPr>
          <p:nvPr>
            <p:ph type="sldNum" sz="quarter" idx="12"/>
          </p:nvPr>
        </p:nvSpPr>
        <p:spPr/>
        <p:txBody>
          <a:bodyPr/>
          <a:lstStyle/>
          <a:p>
            <a:fld id="{27CE633F-9882-4A5C-83A2-1109D0C73261}" type="slidenum">
              <a:rPr lang="en-US" smtClean="0"/>
              <a:t>10</a:t>
            </a:fld>
            <a:endParaRPr lang="en-US"/>
          </a:p>
        </p:txBody>
      </p:sp>
    </p:spTree>
    <p:extLst>
      <p:ext uri="{BB962C8B-B14F-4D97-AF65-F5344CB8AC3E}">
        <p14:creationId xmlns:p14="http://schemas.microsoft.com/office/powerpoint/2010/main" val="5013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lt-LT" sz="6100" dirty="0"/>
              <a:t>Išskleidžiamasis meniu (failas</a:t>
            </a:r>
            <a:r>
              <a:rPr lang="en-US" sz="6100" dirty="0"/>
              <a:t>)</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AD156A00-D0BD-82AD-89CE-B7D5DD9CBC72}"/>
              </a:ext>
            </a:extLst>
          </p:cNvPr>
          <p:cNvGraphicFramePr>
            <a:graphicFrameLocks noGrp="1"/>
          </p:cNvGraphicFramePr>
          <p:nvPr>
            <p:ph idx="1"/>
            <p:extLst>
              <p:ext uri="{D42A27DB-BD31-4B8C-83A1-F6EECF244321}">
                <p14:modId xmlns:p14="http://schemas.microsoft.com/office/powerpoint/2010/main" val="375621002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D4ACDD5D-77B7-0C8D-9E33-CFCDF1DDD565}"/>
              </a:ext>
            </a:extLst>
          </p:cNvPr>
          <p:cNvSpPr>
            <a:spLocks noGrp="1"/>
          </p:cNvSpPr>
          <p:nvPr>
            <p:ph type="sldNum" sz="quarter" idx="12"/>
          </p:nvPr>
        </p:nvSpPr>
        <p:spPr/>
        <p:txBody>
          <a:bodyPr/>
          <a:lstStyle/>
          <a:p>
            <a:fld id="{27CE633F-9882-4A5C-83A2-1109D0C73261}" type="slidenum">
              <a:rPr lang="en-US" smtClean="0"/>
              <a:t>11</a:t>
            </a:fld>
            <a:endParaRPr lang="en-US"/>
          </a:p>
        </p:txBody>
      </p:sp>
    </p:spTree>
    <p:extLst>
      <p:ext uri="{BB962C8B-B14F-4D97-AF65-F5344CB8AC3E}">
        <p14:creationId xmlns:p14="http://schemas.microsoft.com/office/powerpoint/2010/main" val="190862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1256522" y="637437"/>
            <a:ext cx="3939688" cy="5583126"/>
          </a:xfrm>
        </p:spPr>
        <p:txBody>
          <a:bodyPr>
            <a:normAutofit/>
          </a:bodyPr>
          <a:lstStyle/>
          <a:p>
            <a:r>
              <a:rPr lang="lt-LT" dirty="0"/>
              <a:t>Išskleidžiamieji meniu Failas ir Redaguoti</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6" name="Content Placeholder">
            <a:extLst>
              <a:ext uri="{FF2B5EF4-FFF2-40B4-BE49-F238E27FC236}">
                <a16:creationId xmlns:a16="http://schemas.microsoft.com/office/drawing/2014/main" id="{EC594E03-7F56-0D42-04CC-F0E7107281B7}"/>
              </a:ext>
            </a:extLst>
          </p:cNvPr>
          <p:cNvGraphicFramePr>
            <a:graphicFrameLocks noGrp="1"/>
          </p:cNvGraphicFramePr>
          <p:nvPr>
            <p:ph idx="1"/>
            <p:extLst>
              <p:ext uri="{D42A27DB-BD31-4B8C-83A1-F6EECF244321}">
                <p14:modId xmlns:p14="http://schemas.microsoft.com/office/powerpoint/2010/main" val="11062354"/>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1901460D-50E1-76E8-5A0A-A8F9729E84EC}"/>
              </a:ext>
            </a:extLst>
          </p:cNvPr>
          <p:cNvSpPr>
            <a:spLocks noGrp="1"/>
          </p:cNvSpPr>
          <p:nvPr>
            <p:ph type="sldNum" sz="quarter" idx="12"/>
          </p:nvPr>
        </p:nvSpPr>
        <p:spPr/>
        <p:txBody>
          <a:bodyPr/>
          <a:lstStyle/>
          <a:p>
            <a:fld id="{27CE633F-9882-4A5C-83A2-1109D0C73261}" type="slidenum">
              <a:rPr lang="en-US" smtClean="0"/>
              <a:t>12</a:t>
            </a:fld>
            <a:endParaRPr lang="en-US"/>
          </a:p>
        </p:txBody>
      </p:sp>
      <p:sp>
        <p:nvSpPr>
          <p:cNvPr id="4" name="TextBox 3">
            <a:extLst>
              <a:ext uri="{FF2B5EF4-FFF2-40B4-BE49-F238E27FC236}">
                <a16:creationId xmlns:a16="http://schemas.microsoft.com/office/drawing/2014/main" id="{214F2EC8-83F6-BEBE-2374-925AB43C89E6}"/>
              </a:ext>
            </a:extLst>
          </p:cNvPr>
          <p:cNvSpPr txBox="1"/>
          <p:nvPr/>
        </p:nvSpPr>
        <p:spPr>
          <a:xfrm>
            <a:off x="1256522" y="4697627"/>
            <a:ext cx="3798091" cy="369332"/>
          </a:xfrm>
          <a:prstGeom prst="rect">
            <a:avLst/>
          </a:prstGeom>
          <a:noFill/>
        </p:spPr>
        <p:txBody>
          <a:bodyPr wrap="square" rtlCol="0">
            <a:spAutoFit/>
          </a:bodyPr>
          <a:lstStyle/>
          <a:p>
            <a:r>
              <a:rPr lang="lt-LT" b="1" dirty="0">
                <a:solidFill>
                  <a:srgbClr val="C00000"/>
                </a:solidFill>
              </a:rPr>
              <a:t> </a:t>
            </a:r>
            <a:endParaRPr lang="en-GB" b="1" dirty="0">
              <a:solidFill>
                <a:srgbClr val="C00000"/>
              </a:solidFill>
            </a:endParaRPr>
          </a:p>
        </p:txBody>
      </p:sp>
    </p:spTree>
    <p:extLst>
      <p:ext uri="{BB962C8B-B14F-4D97-AF65-F5344CB8AC3E}">
        <p14:creationId xmlns:p14="http://schemas.microsoft.com/office/powerpoint/2010/main" val="137740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838200" y="365125"/>
            <a:ext cx="9842237" cy="1325563"/>
          </a:xfrm>
        </p:spPr>
        <p:txBody>
          <a:bodyPr>
            <a:normAutofit/>
          </a:bodyPr>
          <a:lstStyle/>
          <a:p>
            <a:pPr algn="ctr"/>
            <a:r>
              <a:rPr lang="lt-LT" dirty="0"/>
              <a:t>Išskleidžiamasis meniu Redaguoti</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6" name="Content Placeholder">
            <a:extLst>
              <a:ext uri="{FF2B5EF4-FFF2-40B4-BE49-F238E27FC236}">
                <a16:creationId xmlns:a16="http://schemas.microsoft.com/office/drawing/2014/main" id="{67615570-977A-FA1E-B05A-0DE57590A956}"/>
              </a:ext>
            </a:extLst>
          </p:cNvPr>
          <p:cNvGraphicFramePr>
            <a:graphicFrameLocks noGrp="1"/>
          </p:cNvGraphicFramePr>
          <p:nvPr>
            <p:ph idx="1"/>
            <p:extLst>
              <p:ext uri="{D42A27DB-BD31-4B8C-83A1-F6EECF244321}">
                <p14:modId xmlns:p14="http://schemas.microsoft.com/office/powerpoint/2010/main" val="27585911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FDEE0078-F3C5-8C50-B76D-D0016FDAEBF7}"/>
              </a:ext>
            </a:extLst>
          </p:cNvPr>
          <p:cNvSpPr>
            <a:spLocks noGrp="1"/>
          </p:cNvSpPr>
          <p:nvPr>
            <p:ph type="sldNum" sz="quarter" idx="12"/>
          </p:nvPr>
        </p:nvSpPr>
        <p:spPr/>
        <p:txBody>
          <a:bodyPr/>
          <a:lstStyle/>
          <a:p>
            <a:fld id="{27CE633F-9882-4A5C-83A2-1109D0C73261}" type="slidenum">
              <a:rPr lang="en-US" smtClean="0"/>
              <a:t>13</a:t>
            </a:fld>
            <a:endParaRPr lang="en-US"/>
          </a:p>
        </p:txBody>
      </p:sp>
    </p:spTree>
    <p:extLst>
      <p:ext uri="{BB962C8B-B14F-4D97-AF65-F5344CB8AC3E}">
        <p14:creationId xmlns:p14="http://schemas.microsoft.com/office/powerpoint/2010/main" val="367160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r"/>
            <a:r>
              <a:rPr lang="lt-LT" sz="4400" dirty="0"/>
              <a:t>Išskleidžiamasis meniu (žiūrėti)</a:t>
            </a:r>
            <a:endParaRPr lang="en-GB" sz="44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248A5C2D-286F-3AD6-5630-B1FEB0FFF662}"/>
              </a:ext>
            </a:extLst>
          </p:cNvPr>
          <p:cNvGraphicFramePr>
            <a:graphicFrameLocks noGrp="1"/>
          </p:cNvGraphicFramePr>
          <p:nvPr>
            <p:ph idx="1"/>
            <p:extLst>
              <p:ext uri="{D42A27DB-BD31-4B8C-83A1-F6EECF244321}">
                <p14:modId xmlns:p14="http://schemas.microsoft.com/office/powerpoint/2010/main" val="3042241778"/>
              </p:ext>
            </p:extLst>
          </p:nvPr>
        </p:nvGraphicFramePr>
        <p:xfrm>
          <a:off x="5037025" y="767003"/>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E3474C79-0D78-CA42-A975-868D67DD05A9}"/>
              </a:ext>
            </a:extLst>
          </p:cNvPr>
          <p:cNvSpPr>
            <a:spLocks noGrp="1"/>
          </p:cNvSpPr>
          <p:nvPr>
            <p:ph type="sldNum" sz="quarter" idx="12"/>
          </p:nvPr>
        </p:nvSpPr>
        <p:spPr/>
        <p:txBody>
          <a:bodyPr/>
          <a:lstStyle/>
          <a:p>
            <a:fld id="{27CE633F-9882-4A5C-83A2-1109D0C73261}" type="slidenum">
              <a:rPr lang="en-US" smtClean="0"/>
              <a:t>14</a:t>
            </a:fld>
            <a:endParaRPr lang="en-US"/>
          </a:p>
        </p:txBody>
      </p:sp>
    </p:spTree>
    <p:extLst>
      <p:ext uri="{BB962C8B-B14F-4D97-AF65-F5344CB8AC3E}">
        <p14:creationId xmlns:p14="http://schemas.microsoft.com/office/powerpoint/2010/main" val="31649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title"/>
          </p:nvPr>
        </p:nvSpPr>
        <p:spPr>
          <a:xfrm>
            <a:off x="479394" y="1070800"/>
            <a:ext cx="2474819" cy="5583126"/>
          </a:xfrm>
        </p:spPr>
        <p:txBody>
          <a:bodyPr>
            <a:normAutofit/>
          </a:bodyPr>
          <a:lstStyle/>
          <a:p>
            <a:r>
              <a:rPr lang="lt-LT" sz="4000" dirty="0"/>
              <a:t>Išskleidžiamasis meniu Įterpti</a:t>
            </a:r>
          </a:p>
        </p:txBody>
      </p:sp>
      <p:sp>
        <p:nvSpPr>
          <p:cNvPr id="25" name="Slaida numura vietturis 24">
            <a:extLst>
              <a:ext uri="{FF2B5EF4-FFF2-40B4-BE49-F238E27FC236}">
                <a16:creationId xmlns:a16="http://schemas.microsoft.com/office/drawing/2014/main" id="{37FDB356-B82A-948A-082D-C7B45F27AF5C}"/>
              </a:ext>
            </a:extLst>
          </p:cNvPr>
          <p:cNvSpPr>
            <a:spLocks noGrp="1"/>
          </p:cNvSpPr>
          <p:nvPr>
            <p:ph type="sldNum" sz="quarter" idx="12"/>
          </p:nvPr>
        </p:nvSpPr>
        <p:spPr>
          <a:xfrm>
            <a:off x="8610600" y="319592"/>
            <a:ext cx="2743200" cy="365125"/>
          </a:xfrm>
        </p:spPr>
        <p:txBody>
          <a:bodyPr>
            <a:normAutofit/>
          </a:bodyPr>
          <a:lstStyle/>
          <a:p>
            <a:pPr>
              <a:spcAft>
                <a:spcPts val="600"/>
              </a:spcAft>
            </a:pPr>
            <a:fld id="{27CE633F-9882-4A5C-83A2-1109D0C73261}" type="slidenum">
              <a:rPr lang="en-US">
                <a:solidFill>
                  <a:schemeClr val="accent2"/>
                </a:solidFill>
              </a:rPr>
              <a:pPr>
                <a:spcAft>
                  <a:spcPts val="600"/>
                </a:spcAft>
              </a:pPr>
              <a:t>15</a:t>
            </a:fld>
            <a:endParaRPr lang="en-US">
              <a:solidFill>
                <a:schemeClr val="accent2"/>
              </a:solidFill>
            </a:endParaRPr>
          </a:p>
        </p:txBody>
      </p:sp>
      <p:cxnSp>
        <p:nvCxnSpPr>
          <p:cNvPr id="37" name="Straight Connector 3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1" name="Satura vietturis 28">
            <a:extLst>
              <a:ext uri="{FF2B5EF4-FFF2-40B4-BE49-F238E27FC236}">
                <a16:creationId xmlns:a16="http://schemas.microsoft.com/office/drawing/2014/main" id="{21A2FC25-8F60-E8D0-542E-64294238E1A2}"/>
              </a:ext>
            </a:extLst>
          </p:cNvPr>
          <p:cNvGraphicFramePr>
            <a:graphicFrameLocks noGrp="1"/>
          </p:cNvGraphicFramePr>
          <p:nvPr>
            <p:ph idx="1"/>
            <p:extLst>
              <p:ext uri="{D42A27DB-BD31-4B8C-83A1-F6EECF244321}">
                <p14:modId xmlns:p14="http://schemas.microsoft.com/office/powerpoint/2010/main" val="3577512067"/>
              </p:ext>
            </p:extLst>
          </p:nvPr>
        </p:nvGraphicFramePr>
        <p:xfrm>
          <a:off x="3433607" y="922581"/>
          <a:ext cx="7920193"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38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title"/>
          </p:nvPr>
        </p:nvSpPr>
        <p:spPr>
          <a:xfrm>
            <a:off x="479393" y="1070800"/>
            <a:ext cx="2545160" cy="5583126"/>
          </a:xfrm>
        </p:spPr>
        <p:txBody>
          <a:bodyPr>
            <a:normAutofit/>
          </a:bodyPr>
          <a:lstStyle/>
          <a:p>
            <a:r>
              <a:rPr lang="lt-LT" sz="4000" dirty="0"/>
              <a:t>Išskleidžiamasis meniu Įterpti</a:t>
            </a:r>
          </a:p>
        </p:txBody>
      </p:sp>
      <p:sp>
        <p:nvSpPr>
          <p:cNvPr id="3" name="Slaida numura vietturis 2">
            <a:extLst>
              <a:ext uri="{FF2B5EF4-FFF2-40B4-BE49-F238E27FC236}">
                <a16:creationId xmlns:a16="http://schemas.microsoft.com/office/drawing/2014/main" id="{FB9394C1-DC59-2F34-524F-62F333C166F2}"/>
              </a:ext>
            </a:extLst>
          </p:cNvPr>
          <p:cNvSpPr>
            <a:spLocks noGrp="1"/>
          </p:cNvSpPr>
          <p:nvPr>
            <p:ph type="sldNum" sz="quarter" idx="12"/>
          </p:nvPr>
        </p:nvSpPr>
        <p:spPr>
          <a:xfrm>
            <a:off x="8610600" y="319592"/>
            <a:ext cx="2743200" cy="365125"/>
          </a:xfrm>
        </p:spPr>
        <p:txBody>
          <a:bodyPr>
            <a:normAutofit/>
          </a:bodyPr>
          <a:lstStyle/>
          <a:p>
            <a:pPr>
              <a:spcAft>
                <a:spcPts val="600"/>
              </a:spcAft>
            </a:pPr>
            <a:fld id="{27CE633F-9882-4A5C-83A2-1109D0C73261}" type="slidenum">
              <a:rPr lang="en-US">
                <a:solidFill>
                  <a:schemeClr val="accent2"/>
                </a:solidFill>
              </a:rPr>
              <a:pPr>
                <a:spcAft>
                  <a:spcPts val="600"/>
                </a:spcAft>
              </a:pPr>
              <a:t>16</a:t>
            </a:fld>
            <a:endParaRPr lang="en-US">
              <a:solidFill>
                <a:schemeClr val="accent2"/>
              </a:solidFill>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Satura vietturis 4">
            <a:extLst>
              <a:ext uri="{FF2B5EF4-FFF2-40B4-BE49-F238E27FC236}">
                <a16:creationId xmlns:a16="http://schemas.microsoft.com/office/drawing/2014/main" id="{28D0F53A-6B63-6E3B-B921-5E20B53A6D39}"/>
              </a:ext>
            </a:extLst>
          </p:cNvPr>
          <p:cNvGraphicFramePr>
            <a:graphicFrameLocks noGrp="1"/>
          </p:cNvGraphicFramePr>
          <p:nvPr>
            <p:ph idx="1"/>
            <p:extLst>
              <p:ext uri="{D42A27DB-BD31-4B8C-83A1-F6EECF244321}">
                <p14:modId xmlns:p14="http://schemas.microsoft.com/office/powerpoint/2010/main" val="2071652255"/>
              </p:ext>
            </p:extLst>
          </p:nvPr>
        </p:nvGraphicFramePr>
        <p:xfrm>
          <a:off x="3249639" y="1070800"/>
          <a:ext cx="8104162"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65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E0A6B3-EB7E-45AA-ADB6-138489E0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a:extLst>
              <a:ext uri="{FF2B5EF4-FFF2-40B4-BE49-F238E27FC236}">
                <a16:creationId xmlns:a16="http://schemas.microsoft.com/office/drawing/2014/main" id="{0C0EA1AB-DC8C-4976-9474-9313A673D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6" name="Picture 5">
            <a:extLst>
              <a:ext uri="{FF2B5EF4-FFF2-40B4-BE49-F238E27FC236}">
                <a16:creationId xmlns:a16="http://schemas.microsoft.com/office/drawing/2014/main" id="{286EC220-C08C-0176-8609-3A04A669E2FF}"/>
              </a:ext>
            </a:extLst>
          </p:cNvPr>
          <p:cNvPicPr>
            <a:picLocks noChangeAspect="1"/>
          </p:cNvPicPr>
          <p:nvPr/>
        </p:nvPicPr>
        <p:blipFill rotWithShape="1">
          <a:blip r:embed="rId2">
            <a:duotone>
              <a:schemeClr val="accent1">
                <a:shade val="45000"/>
                <a:satMod val="135000"/>
              </a:schemeClr>
              <a:prstClr val="white"/>
            </a:duotone>
            <a:alphaModFix amt="35000"/>
          </a:blip>
          <a:srcRect t="35031" b="8719"/>
          <a:stretch/>
        </p:blipFill>
        <p:spPr>
          <a:xfrm>
            <a:off x="20" y="-8877"/>
            <a:ext cx="12191980" cy="6858000"/>
          </a:xfrm>
          <a:prstGeom prst="rect">
            <a:avLst/>
          </a:prstGeom>
        </p:spPr>
      </p:pic>
      <p:sp>
        <p:nvSpPr>
          <p:cNvPr id="2" name="Title"/>
          <p:cNvSpPr>
            <a:spLocks noGrp="1"/>
          </p:cNvSpPr>
          <p:nvPr>
            <p:ph type="title"/>
          </p:nvPr>
        </p:nvSpPr>
        <p:spPr>
          <a:xfrm>
            <a:off x="9595831" y="378825"/>
            <a:ext cx="2596149" cy="2344840"/>
          </a:xfrm>
        </p:spPr>
        <p:txBody>
          <a:bodyPr anchor="b">
            <a:normAutofit/>
          </a:bodyPr>
          <a:lstStyle/>
          <a:p>
            <a:r>
              <a:rPr lang="lt-LT" sz="4000" dirty="0">
                <a:solidFill>
                  <a:srgbClr val="FFFFFF"/>
                </a:solidFill>
              </a:rPr>
              <a:t>Išskleidžiamasis meniu Formatas</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 name="Satura vietturis 3">
            <a:extLst>
              <a:ext uri="{FF2B5EF4-FFF2-40B4-BE49-F238E27FC236}">
                <a16:creationId xmlns:a16="http://schemas.microsoft.com/office/drawing/2014/main" id="{A6766B46-5A7D-4D0E-12CB-AEF6C7B80D1E}"/>
              </a:ext>
            </a:extLst>
          </p:cNvPr>
          <p:cNvSpPr>
            <a:spLocks noGrp="1"/>
          </p:cNvSpPr>
          <p:nvPr>
            <p:ph idx="1"/>
          </p:nvPr>
        </p:nvSpPr>
        <p:spPr>
          <a:xfrm>
            <a:off x="393912" y="554152"/>
            <a:ext cx="9312789" cy="5674550"/>
          </a:xfrm>
        </p:spPr>
        <p:txBody>
          <a:bodyPr anchor="t">
            <a:normAutofit fontScale="92500" lnSpcReduction="20000"/>
          </a:bodyPr>
          <a:lstStyle/>
          <a:p>
            <a:pPr lvl="0"/>
            <a:r>
              <a:rPr lang="lt-LT" sz="2800" dirty="0"/>
              <a:t>Tekstas iš kairės į dešinę: nustato teksto kryptį iš kairės į dešinę, paprastai naudojama kalboms, parašytoms tokiu būdu</a:t>
            </a:r>
          </a:p>
          <a:p>
            <a:pPr lvl="0"/>
            <a:r>
              <a:rPr lang="lt-LT" sz="2800" dirty="0"/>
              <a:t>Tekstas iš dešinės į kairę: nustato teksto kryptį iš dešinės į kairę, kuri naudojama tokiomis kalbomis kaip arabų ir hebrajų.</a:t>
            </a:r>
          </a:p>
          <a:p>
            <a:pPr lvl="0"/>
            <a:r>
              <a:rPr lang="lt-LT" sz="2800" dirty="0"/>
              <a:t>Tekstas: greičiausiai išsiplečia į submeniu su įvairiomis teksto formatavimo parinktimis, pvz., šriftu, dydžiu, pusjuodžiu, kursyvu, pabraukimu ir kt.</a:t>
            </a:r>
          </a:p>
          <a:p>
            <a:pPr lvl="0"/>
            <a:r>
              <a:rPr lang="lt-LT" sz="2800" dirty="0"/>
              <a:t>Pastraipų stiliai: leidžia pastraipoms taikyti iš anksto nustatytus stilius, kad visame dokumente būtų nuoseklus formatavimas</a:t>
            </a:r>
          </a:p>
          <a:p>
            <a:pPr lvl="0"/>
            <a:r>
              <a:rPr lang="lt-LT" sz="2800" dirty="0"/>
              <a:t>Lygiuoti ir įtrauka: siūlo parinktis, leidžiančias nustatyti teksto lygiavimą ir įtrauką</a:t>
            </a:r>
          </a:p>
          <a:p>
            <a:pPr lvl="0"/>
            <a:r>
              <a:rPr lang="lt-LT" sz="2800" dirty="0"/>
              <a:t>Tarpai tarp eilučių ir pastraipų: koreguoja tarpus tarp eilučių ir pastraipų</a:t>
            </a:r>
          </a:p>
          <a:p>
            <a:pPr lvl="0"/>
            <a:r>
              <a:rPr lang="lt-LT" sz="2800" dirty="0"/>
              <a:t>Stulpeliai: suformatuoja tekstą į kelis dokumento stulpelius</a:t>
            </a:r>
          </a:p>
          <a:p>
            <a:pPr lvl="0"/>
            <a:r>
              <a:rPr lang="lt-LT" sz="2800" dirty="0"/>
              <a:t>Ženklai ir numeravimas: prideda ženklelių arba sunumeruotų sąrašų, kad būtų galima tvarkyti turinį</a:t>
            </a:r>
            <a:endParaRPr lang="en-US" sz="2800" dirty="0"/>
          </a:p>
        </p:txBody>
      </p:sp>
      <p:sp>
        <p:nvSpPr>
          <p:cNvPr id="3" name="Slaida numura vietturis 2">
            <a:extLst>
              <a:ext uri="{FF2B5EF4-FFF2-40B4-BE49-F238E27FC236}">
                <a16:creationId xmlns:a16="http://schemas.microsoft.com/office/drawing/2014/main" id="{37001D74-3593-D94F-CC5A-24C384683D22}"/>
              </a:ext>
            </a:extLst>
          </p:cNvPr>
          <p:cNvSpPr>
            <a:spLocks noGrp="1"/>
          </p:cNvSpPr>
          <p:nvPr>
            <p:ph type="sldNum" sz="quarter" idx="12"/>
          </p:nvPr>
        </p:nvSpPr>
        <p:spPr>
          <a:xfrm>
            <a:off x="8610600" y="6356350"/>
            <a:ext cx="2743200" cy="365125"/>
          </a:xfrm>
        </p:spPr>
        <p:txBody>
          <a:bodyPr>
            <a:normAutofit/>
          </a:bodyPr>
          <a:lstStyle/>
          <a:p>
            <a:pPr>
              <a:spcAft>
                <a:spcPts val="600"/>
              </a:spcAft>
            </a:pPr>
            <a:fld id="{27CE633F-9882-4A5C-83A2-1109D0C73261}"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308114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E0A6B3-EB7E-45AA-ADB6-138489E0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a:extLst>
              <a:ext uri="{FF2B5EF4-FFF2-40B4-BE49-F238E27FC236}">
                <a16:creationId xmlns:a16="http://schemas.microsoft.com/office/drawing/2014/main" id="{0C0EA1AB-DC8C-4976-9474-9313A673D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7" name="Picture 5" descr="Coloured organisers on shelves">
            <a:extLst>
              <a:ext uri="{FF2B5EF4-FFF2-40B4-BE49-F238E27FC236}">
                <a16:creationId xmlns:a16="http://schemas.microsoft.com/office/drawing/2014/main" id="{1E0C2D7A-B733-D0D3-66EA-E8F18F2D97B5}"/>
              </a:ext>
            </a:extLst>
          </p:cNvPr>
          <p:cNvPicPr>
            <a:picLocks noChangeAspect="1"/>
          </p:cNvPicPr>
          <p:nvPr/>
        </p:nvPicPr>
        <p:blipFill rotWithShape="1">
          <a:blip r:embed="rId3">
            <a:duotone>
              <a:schemeClr val="accent1">
                <a:shade val="45000"/>
                <a:satMod val="135000"/>
              </a:schemeClr>
              <a:prstClr val="white"/>
            </a:duotone>
            <a:alphaModFix amt="35000"/>
          </a:blip>
          <a:srcRect t="7221" b="9446"/>
          <a:stretch/>
        </p:blipFill>
        <p:spPr>
          <a:xfrm>
            <a:off x="20" y="-8877"/>
            <a:ext cx="12191980" cy="6858000"/>
          </a:xfrm>
          <a:prstGeom prst="rect">
            <a:avLst/>
          </a:prstGeom>
        </p:spPr>
      </p:pic>
      <p:sp>
        <p:nvSpPr>
          <p:cNvPr id="2" name="Title"/>
          <p:cNvSpPr>
            <a:spLocks noGrp="1"/>
          </p:cNvSpPr>
          <p:nvPr>
            <p:ph type="title"/>
          </p:nvPr>
        </p:nvSpPr>
        <p:spPr>
          <a:xfrm>
            <a:off x="9202994" y="378825"/>
            <a:ext cx="2989006" cy="1818685"/>
          </a:xfrm>
        </p:spPr>
        <p:txBody>
          <a:bodyPr anchor="b">
            <a:normAutofit/>
          </a:bodyPr>
          <a:lstStyle/>
          <a:p>
            <a:r>
              <a:rPr lang="lt-LT" sz="4000" dirty="0">
                <a:solidFill>
                  <a:srgbClr val="FFFFFF"/>
                </a:solidFill>
              </a:rPr>
              <a:t>Išskleidžiamasis meniu Formatas</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 name="Satura vietturis 3">
            <a:extLst>
              <a:ext uri="{FF2B5EF4-FFF2-40B4-BE49-F238E27FC236}">
                <a16:creationId xmlns:a16="http://schemas.microsoft.com/office/drawing/2014/main" id="{FFE97A55-CA83-60B6-93DB-DB4E6EFC60F5}"/>
              </a:ext>
            </a:extLst>
          </p:cNvPr>
          <p:cNvSpPr>
            <a:spLocks noGrp="1"/>
          </p:cNvSpPr>
          <p:nvPr>
            <p:ph idx="1"/>
          </p:nvPr>
        </p:nvSpPr>
        <p:spPr>
          <a:xfrm>
            <a:off x="258330" y="438491"/>
            <a:ext cx="8944651" cy="6282983"/>
          </a:xfrm>
        </p:spPr>
        <p:txBody>
          <a:bodyPr anchor="t">
            <a:normAutofit fontScale="92500" lnSpcReduction="10000"/>
          </a:bodyPr>
          <a:lstStyle/>
          <a:p>
            <a:pPr lvl="0"/>
            <a:r>
              <a:rPr lang="lt-LT" dirty="0"/>
              <a:t>Antraštės ir poraštės: įterpia arba redaguoja dokumento antraštės ir poraštės dalis</a:t>
            </a:r>
          </a:p>
          <a:p>
            <a:pPr lvl="0"/>
            <a:r>
              <a:rPr lang="lt-LT" dirty="0"/>
              <a:t>Puslapių numeriai: prideda dokumento puslapių numerius įvairiomis pozicijomis ir formatais</a:t>
            </a:r>
          </a:p>
          <a:p>
            <a:pPr lvl="0"/>
            <a:r>
              <a:rPr lang="lt-LT" dirty="0"/>
              <a:t>Puslapio orientacija: pakeičia puslapio nustatymą vertikaliai ir gulsčiai</a:t>
            </a:r>
          </a:p>
          <a:p>
            <a:pPr lvl="0"/>
            <a:r>
              <a:rPr lang="lt-LT" dirty="0"/>
              <a:t>Lentelė: greičiausiai nukreipia į lentelių įterpimo ir formatavimo submeniu</a:t>
            </a:r>
          </a:p>
          <a:p>
            <a:pPr lvl="0"/>
            <a:r>
              <a:rPr lang="lt-LT" dirty="0"/>
              <a:t>Vaizdas: vaizdų įterpimo ir formatavimo dokumente parinktys</a:t>
            </a:r>
          </a:p>
          <a:p>
            <a:pPr lvl="0"/>
            <a:r>
              <a:rPr lang="lt-LT" dirty="0"/>
              <a:t>Kraštinės ir eilutės: prideda arba redaguoja kraštines ir eilutes aplink tekstą ar pastraipas</a:t>
            </a:r>
          </a:p>
          <a:p>
            <a:pPr lvl="0"/>
            <a:r>
              <a:rPr lang="lt-LT" dirty="0"/>
              <a:t>Išvalyti formatavimą: pašalinamas visas pasirinkto teksto formatavimas, grąžinant numatytąjį stilių</a:t>
            </a:r>
            <a:endParaRPr lang="en-US" dirty="0"/>
          </a:p>
        </p:txBody>
      </p:sp>
      <p:sp>
        <p:nvSpPr>
          <p:cNvPr id="3" name="Slaida numura vietturis 2">
            <a:extLst>
              <a:ext uri="{FF2B5EF4-FFF2-40B4-BE49-F238E27FC236}">
                <a16:creationId xmlns:a16="http://schemas.microsoft.com/office/drawing/2014/main" id="{8D7F931A-C458-44D4-A92B-C465F8A50911}"/>
              </a:ext>
            </a:extLst>
          </p:cNvPr>
          <p:cNvSpPr>
            <a:spLocks noGrp="1"/>
          </p:cNvSpPr>
          <p:nvPr>
            <p:ph type="sldNum" sz="quarter" idx="12"/>
          </p:nvPr>
        </p:nvSpPr>
        <p:spPr>
          <a:xfrm>
            <a:off x="8610600" y="6356350"/>
            <a:ext cx="2743200" cy="365125"/>
          </a:xfrm>
        </p:spPr>
        <p:txBody>
          <a:bodyPr>
            <a:normAutofit/>
          </a:bodyPr>
          <a:lstStyle/>
          <a:p>
            <a:pPr>
              <a:spcAft>
                <a:spcPts val="600"/>
              </a:spcAft>
            </a:pPr>
            <a:fld id="{27CE633F-9882-4A5C-83A2-1109D0C73261}"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33592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lt-LT" sz="6100" dirty="0"/>
              <a:t>Išskleidžiamasis</a:t>
            </a:r>
            <a:r>
              <a:rPr lang="en-GB" sz="6100" dirty="0"/>
              <a:t> </a:t>
            </a:r>
            <a:r>
              <a:rPr lang="lt-LT" sz="6100" dirty="0"/>
              <a:t>meniu Įrankiai</a:t>
            </a:r>
          </a:p>
        </p:txBody>
      </p:sp>
      <p:sp>
        <p:nvSpPr>
          <p:cNvPr id="4" name="Satura vietturis 3">
            <a:extLst>
              <a:ext uri="{FF2B5EF4-FFF2-40B4-BE49-F238E27FC236}">
                <a16:creationId xmlns:a16="http://schemas.microsoft.com/office/drawing/2014/main" id="{3E3AF167-27A6-BC0F-E4B8-5ED5A9F53A04}"/>
              </a:ext>
            </a:extLst>
          </p:cNvPr>
          <p:cNvSpPr>
            <a:spLocks noGrp="1"/>
          </p:cNvSpPr>
          <p:nvPr>
            <p:ph idx="1"/>
          </p:nvPr>
        </p:nvSpPr>
        <p:spPr/>
        <p:txBody>
          <a:bodyPr>
            <a:normAutofit/>
          </a:bodyPr>
          <a:lstStyle/>
          <a:p>
            <a:pPr lvl="0"/>
            <a:r>
              <a:rPr lang="lt-LT" sz="2000" dirty="0">
                <a:solidFill>
                  <a:schemeClr val="tx1"/>
                </a:solidFill>
              </a:rPr>
              <a:t>Rašyba ir gramatika: siūlo rašybos ir gramatikos tikrinimo parinktis, kad ištaisytų visas dokumento klaidas</a:t>
            </a:r>
          </a:p>
          <a:p>
            <a:pPr lvl="0"/>
            <a:r>
              <a:rPr lang="lt-LT" sz="2000" dirty="0">
                <a:solidFill>
                  <a:schemeClr val="tx1"/>
                </a:solidFill>
              </a:rPr>
              <a:t>Žodžių skaičius: rodomas dokumento žodžių, simbolių, puslapių ir pastraipų skaičius</a:t>
            </a:r>
          </a:p>
          <a:p>
            <a:pPr lvl="0"/>
            <a:r>
              <a:rPr lang="lt-LT" sz="2000" dirty="0">
                <a:solidFill>
                  <a:schemeClr val="tx1"/>
                </a:solidFill>
              </a:rPr>
              <a:t>Peržiūrėti siūlomus pakeitimus: leidžia peržiūrėti kitų pasiūlytus pakeitimus, jei dokumentas bendrinamas</a:t>
            </a:r>
          </a:p>
          <a:p>
            <a:pPr lvl="0"/>
            <a:r>
              <a:rPr lang="lt-LT" sz="2000" dirty="0">
                <a:solidFill>
                  <a:schemeClr val="tx1"/>
                </a:solidFill>
              </a:rPr>
              <a:t>Palyginti dokumentus: leidžia palyginti dviejų skirtingų dokumentų turinį, kad pamatytumėte skirtumus</a:t>
            </a:r>
          </a:p>
          <a:p>
            <a:pPr lvl="0"/>
            <a:r>
              <a:rPr lang="lt-LT" sz="2000" dirty="0">
                <a:solidFill>
                  <a:schemeClr val="tx1"/>
                </a:solidFill>
              </a:rPr>
              <a:t>Citatos: padeda pridėti ir tvarkyti citatas bei bibliografiją dokumente</a:t>
            </a:r>
          </a:p>
          <a:p>
            <a:pPr lvl="0"/>
            <a:r>
              <a:rPr lang="lt-LT" sz="2000" dirty="0">
                <a:solidFill>
                  <a:schemeClr val="tx1"/>
                </a:solidFill>
              </a:rPr>
              <a:t>Eilučių numeriai: prie dokumento pridedami eilučių numeriai, naudingi nuorodai ir redagavimui</a:t>
            </a:r>
            <a:endParaRPr lang="en-US" sz="2000" dirty="0">
              <a:solidFill>
                <a:schemeClr val="tx1"/>
              </a:solidFill>
            </a:endParaRPr>
          </a:p>
        </p:txBody>
      </p:sp>
      <p:sp>
        <p:nvSpPr>
          <p:cNvPr id="3" name="Slaida numura vietturis 2">
            <a:extLst>
              <a:ext uri="{FF2B5EF4-FFF2-40B4-BE49-F238E27FC236}">
                <a16:creationId xmlns:a16="http://schemas.microsoft.com/office/drawing/2014/main" id="{B90597E6-F686-0B00-CA80-83CB4101A416}"/>
              </a:ext>
            </a:extLst>
          </p:cNvPr>
          <p:cNvSpPr>
            <a:spLocks noGrp="1"/>
          </p:cNvSpPr>
          <p:nvPr>
            <p:ph type="sldNum" sz="quarter" idx="12"/>
          </p:nvPr>
        </p:nvSpPr>
        <p:spPr/>
        <p:txBody>
          <a:bodyPr/>
          <a:lstStyle/>
          <a:p>
            <a:fld id="{27CE633F-9882-4A5C-83A2-1109D0C73261}" type="slidenum">
              <a:rPr lang="en-US" smtClean="0"/>
              <a:t>19</a:t>
            </a:fld>
            <a:endParaRPr lang="en-US"/>
          </a:p>
        </p:txBody>
      </p:sp>
    </p:spTree>
    <p:extLst>
      <p:ext uri="{BB962C8B-B14F-4D97-AF65-F5344CB8AC3E}">
        <p14:creationId xmlns:p14="http://schemas.microsoft.com/office/powerpoint/2010/main" val="427308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57200" y="1598246"/>
            <a:ext cx="4412419" cy="3626217"/>
          </a:xfrm>
        </p:spPr>
        <p:txBody>
          <a:bodyPr anchor="t">
            <a:normAutofit/>
          </a:bodyPr>
          <a:lstStyle/>
          <a:p>
            <a:pPr algn="r"/>
            <a:r>
              <a:rPr lang="en-US" sz="3800" dirty="0">
                <a:solidFill>
                  <a:schemeClr val="bg1"/>
                </a:solidFill>
              </a:rPr>
              <a:t>1</a:t>
            </a:r>
            <a:r>
              <a:rPr lang="lt-LT" sz="3800" dirty="0">
                <a:solidFill>
                  <a:schemeClr val="bg1"/>
                </a:solidFill>
              </a:rPr>
              <a:t>pamoka: „Google“ dokumentų įvadas</a:t>
            </a:r>
            <a:r>
              <a:rPr lang="en-US" sz="3800">
                <a:solidFill>
                  <a:schemeClr val="bg1"/>
                </a:solidFill>
              </a:rPr>
              <a:t> Docs</a:t>
            </a:r>
            <a:endParaRPr lang="en-US" sz="3800" dirty="0">
              <a:solidFill>
                <a:schemeClr val="bg1"/>
              </a:solidFill>
            </a:endParaRPr>
          </a:p>
        </p:txBody>
      </p:sp>
      <p:sp>
        <p:nvSpPr>
          <p:cNvPr id="1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Document">
            <a:extLst>
              <a:ext uri="{FF2B5EF4-FFF2-40B4-BE49-F238E27FC236}">
                <a16:creationId xmlns:a16="http://schemas.microsoft.com/office/drawing/2014/main" id="{6A09AF52-01E5-7233-9C57-C899F00F22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 name="Slaida numura vietturis 2">
            <a:extLst>
              <a:ext uri="{FF2B5EF4-FFF2-40B4-BE49-F238E27FC236}">
                <a16:creationId xmlns:a16="http://schemas.microsoft.com/office/drawing/2014/main" id="{FBB45F8A-1BBA-57FE-F90F-6536C503CFD2}"/>
              </a:ext>
            </a:extLst>
          </p:cNvPr>
          <p:cNvSpPr>
            <a:spLocks noGrp="1"/>
          </p:cNvSpPr>
          <p:nvPr>
            <p:ph type="sldNum" sz="quarter" idx="12"/>
          </p:nvPr>
        </p:nvSpPr>
        <p:spPr/>
        <p:txBody>
          <a:bodyPr/>
          <a:lstStyle/>
          <a:p>
            <a:fld id="{27CE633F-9882-4A5C-83A2-1109D0C73261}" type="slidenum">
              <a:rPr lang="en-US" smtClean="0"/>
              <a:t>2</a:t>
            </a:fld>
            <a:endParaRPr lang="en-US"/>
          </a:p>
        </p:txBody>
      </p:sp>
    </p:spTree>
    <p:extLst>
      <p:ext uri="{BB962C8B-B14F-4D97-AF65-F5344CB8AC3E}">
        <p14:creationId xmlns:p14="http://schemas.microsoft.com/office/powerpoint/2010/main" val="113201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2601431" cy="5583126"/>
          </a:xfrm>
        </p:spPr>
        <p:txBody>
          <a:bodyPr>
            <a:normAutofit/>
          </a:bodyPr>
          <a:lstStyle/>
          <a:p>
            <a:r>
              <a:rPr lang="lt-LT" sz="4000" dirty="0"/>
              <a:t>Išskleidžiamasis</a:t>
            </a:r>
            <a:r>
              <a:rPr lang="en-GB" sz="4000" dirty="0"/>
              <a:t> </a:t>
            </a:r>
            <a:r>
              <a:rPr lang="lt-LT" sz="4000" dirty="0"/>
              <a:t>meniu Įrankiai</a:t>
            </a:r>
            <a:endParaRPr lang="en-GB" sz="40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0D7B9478-C539-E2D2-985C-172F0727017D}"/>
              </a:ext>
            </a:extLst>
          </p:cNvPr>
          <p:cNvGraphicFramePr>
            <a:graphicFrameLocks noGrp="1"/>
          </p:cNvGraphicFramePr>
          <p:nvPr>
            <p:ph idx="1"/>
            <p:extLst>
              <p:ext uri="{D42A27DB-BD31-4B8C-83A1-F6EECF244321}">
                <p14:modId xmlns:p14="http://schemas.microsoft.com/office/powerpoint/2010/main" val="260807507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18B35BB8-4C28-66AC-C2CD-107C6EF7A132}"/>
              </a:ext>
            </a:extLst>
          </p:cNvPr>
          <p:cNvSpPr>
            <a:spLocks noGrp="1"/>
          </p:cNvSpPr>
          <p:nvPr>
            <p:ph type="sldNum" sz="quarter" idx="12"/>
          </p:nvPr>
        </p:nvSpPr>
        <p:spPr/>
        <p:txBody>
          <a:bodyPr/>
          <a:lstStyle/>
          <a:p>
            <a:fld id="{27CE633F-9882-4A5C-83A2-1109D0C73261}" type="slidenum">
              <a:rPr lang="en-US" smtClean="0"/>
              <a:t>20</a:t>
            </a:fld>
            <a:endParaRPr lang="en-US"/>
          </a:p>
        </p:txBody>
      </p:sp>
    </p:spTree>
    <p:extLst>
      <p:ext uri="{BB962C8B-B14F-4D97-AF65-F5344CB8AC3E}">
        <p14:creationId xmlns:p14="http://schemas.microsoft.com/office/powerpoint/2010/main" val="348647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963E48-868B-7899-F770-9968BB05B016}"/>
              </a:ext>
            </a:extLst>
          </p:cNvPr>
          <p:cNvSpPr>
            <a:spLocks noGrp="1"/>
          </p:cNvSpPr>
          <p:nvPr>
            <p:ph type="title"/>
          </p:nvPr>
        </p:nvSpPr>
        <p:spPr>
          <a:xfrm>
            <a:off x="838200" y="365125"/>
            <a:ext cx="10515600" cy="816561"/>
          </a:xfrm>
        </p:spPr>
        <p:txBody>
          <a:bodyPr>
            <a:normAutofit/>
          </a:bodyPr>
          <a:lstStyle/>
          <a:p>
            <a:pPr algn="ctr"/>
            <a:r>
              <a:rPr lang="lt-LT" dirty="0"/>
              <a:t>Mygtukai įrankių juostoje</a:t>
            </a:r>
            <a:endParaRPr lang="en-GB" dirty="0"/>
          </a:p>
        </p:txBody>
      </p:sp>
      <p:sp>
        <p:nvSpPr>
          <p:cNvPr id="3" name="Satura vietturis 2">
            <a:extLst>
              <a:ext uri="{FF2B5EF4-FFF2-40B4-BE49-F238E27FC236}">
                <a16:creationId xmlns:a16="http://schemas.microsoft.com/office/drawing/2014/main" id="{004A32FB-2F95-846C-BAFD-0E73119B92F6}"/>
              </a:ext>
            </a:extLst>
          </p:cNvPr>
          <p:cNvSpPr>
            <a:spLocks noGrp="1"/>
          </p:cNvSpPr>
          <p:nvPr>
            <p:ph idx="1"/>
          </p:nvPr>
        </p:nvSpPr>
        <p:spPr>
          <a:xfrm>
            <a:off x="838200" y="1969477"/>
            <a:ext cx="10515600" cy="4207486"/>
          </a:xfrm>
        </p:spPr>
        <p:txBody>
          <a:bodyPr>
            <a:normAutofit fontScale="92500"/>
          </a:bodyPr>
          <a:lstStyle/>
          <a:p>
            <a:pPr lvl="0"/>
            <a:r>
              <a:rPr lang="lt-LT" sz="2400" dirty="0">
                <a:solidFill>
                  <a:schemeClr val="tx1"/>
                </a:solidFill>
              </a:rPr>
              <a:t>Įrankių juosta yra tarp meniu ir liniuotės.</a:t>
            </a:r>
          </a:p>
          <a:p>
            <a:pPr lvl="0"/>
            <a:r>
              <a:rPr lang="lt-LT" sz="2400" dirty="0">
                <a:solidFill>
                  <a:schemeClr val="tx1"/>
                </a:solidFill>
              </a:rPr>
              <a:t>Anuliuoti, perdaryti, patikrinti rašybą, spausdinti</a:t>
            </a:r>
          </a:p>
          <a:p>
            <a:pPr lvl="0"/>
            <a:r>
              <a:rPr lang="lt-LT" sz="2400" dirty="0">
                <a:solidFill>
                  <a:schemeClr val="tx1"/>
                </a:solidFill>
              </a:rPr>
              <a:t>Format Painter: leidžia kopijuoti formatą iš vienos teksto dalies į kitą</a:t>
            </a:r>
          </a:p>
          <a:p>
            <a:pPr lvl="0"/>
            <a:r>
              <a:rPr lang="lt-LT" sz="2400" dirty="0">
                <a:solidFill>
                  <a:schemeClr val="tx1"/>
                </a:solidFill>
              </a:rPr>
              <a:t>Išskleidžiamasis mastelio keitimo lygis: koreguoja dokumento rodinio dydį</a:t>
            </a:r>
          </a:p>
          <a:p>
            <a:pPr lvl="0"/>
            <a:r>
              <a:rPr lang="lt-LT" sz="2400" dirty="0">
                <a:solidFill>
                  <a:schemeClr val="tx1"/>
                </a:solidFill>
              </a:rPr>
              <a:t>Stilių išskleidžiamasis meniu: Taiko skirtingus teksto stilius, pvz., Įprastą tekstą, pavadinimus, subtitrus ir kt</a:t>
            </a:r>
          </a:p>
          <a:p>
            <a:pPr lvl="0"/>
            <a:r>
              <a:rPr lang="lt-LT" sz="2400" dirty="0">
                <a:solidFill>
                  <a:schemeClr val="tx1"/>
                </a:solidFill>
              </a:rPr>
              <a:t>Išskleidžiamasis šriftas: pakeičia pasirinkto teksto šriftą</a:t>
            </a:r>
          </a:p>
          <a:p>
            <a:pPr lvl="0"/>
            <a:r>
              <a:rPr lang="lt-LT" sz="2400" dirty="0">
                <a:solidFill>
                  <a:schemeClr val="tx1"/>
                </a:solidFill>
              </a:rPr>
              <a:t>Šrifto dydžio išskleidžiamasis meniu: koreguoja pasirinkto teksto dydį</a:t>
            </a:r>
          </a:p>
          <a:p>
            <a:pPr lvl="0"/>
            <a:r>
              <a:rPr lang="lt-LT" sz="2400" dirty="0">
                <a:solidFill>
                  <a:schemeClr val="tx1"/>
                </a:solidFill>
              </a:rPr>
              <a:t>Pusjuodis, kursyvas ir pabrauktas mygtukai: taiko šias teksto formatavimo parinktis</a:t>
            </a:r>
          </a:p>
          <a:p>
            <a:pPr lvl="0"/>
            <a:r>
              <a:rPr lang="lt-LT" sz="2400" dirty="0">
                <a:solidFill>
                  <a:schemeClr val="tx1"/>
                </a:solidFill>
              </a:rPr>
              <a:t>Teksto spalvos ir fono spalvų rinkikliai: pakeičia teksto spalvą ir paryškinimo spalvą už jo</a:t>
            </a:r>
            <a:endParaRPr lang="en-GB" sz="2400" dirty="0">
              <a:solidFill>
                <a:schemeClr val="tx1"/>
              </a:solidFill>
            </a:endParaRPr>
          </a:p>
        </p:txBody>
      </p:sp>
      <p:sp>
        <p:nvSpPr>
          <p:cNvPr id="4" name="Slaida numura vietturis 3">
            <a:extLst>
              <a:ext uri="{FF2B5EF4-FFF2-40B4-BE49-F238E27FC236}">
                <a16:creationId xmlns:a16="http://schemas.microsoft.com/office/drawing/2014/main" id="{719A5186-603A-8634-308B-BBD69C6D8CAB}"/>
              </a:ext>
            </a:extLst>
          </p:cNvPr>
          <p:cNvSpPr>
            <a:spLocks noGrp="1"/>
          </p:cNvSpPr>
          <p:nvPr>
            <p:ph type="sldNum" sz="quarter" idx="12"/>
          </p:nvPr>
        </p:nvSpPr>
        <p:spPr/>
        <p:txBody>
          <a:bodyPr/>
          <a:lstStyle/>
          <a:p>
            <a:fld id="{27CE633F-9882-4A5C-83A2-1109D0C73261}" type="slidenum">
              <a:rPr lang="en-US" smtClean="0"/>
              <a:t>21</a:t>
            </a:fld>
            <a:endParaRPr lang="en-US"/>
          </a:p>
        </p:txBody>
      </p:sp>
      <p:pic>
        <p:nvPicPr>
          <p:cNvPr id="9" name="Attēls 8">
            <a:extLst>
              <a:ext uri="{FF2B5EF4-FFF2-40B4-BE49-F238E27FC236}">
                <a16:creationId xmlns:a16="http://schemas.microsoft.com/office/drawing/2014/main" id="{137933DB-1692-C731-B0A6-4FB4E09ECF18}"/>
              </a:ext>
            </a:extLst>
          </p:cNvPr>
          <p:cNvPicPr>
            <a:picLocks noChangeAspect="1"/>
          </p:cNvPicPr>
          <p:nvPr/>
        </p:nvPicPr>
        <p:blipFill>
          <a:blip r:embed="rId2"/>
          <a:stretch>
            <a:fillRect/>
          </a:stretch>
        </p:blipFill>
        <p:spPr>
          <a:xfrm>
            <a:off x="637413" y="1034940"/>
            <a:ext cx="10917174" cy="790685"/>
          </a:xfrm>
          <a:prstGeom prst="rect">
            <a:avLst/>
          </a:prstGeom>
        </p:spPr>
      </p:pic>
    </p:spTree>
    <p:extLst>
      <p:ext uri="{BB962C8B-B14F-4D97-AF65-F5344CB8AC3E}">
        <p14:creationId xmlns:p14="http://schemas.microsoft.com/office/powerpoint/2010/main" val="271503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pPr algn="ctr"/>
            <a:r>
              <a:rPr lang="lt-LT" sz="6600" dirty="0"/>
              <a:t>Mygtukai įrankių juostoje</a:t>
            </a:r>
            <a:endParaRPr lang="en-US" sz="6100" dirty="0"/>
          </a:p>
        </p:txBody>
      </p:sp>
      <p:sp>
        <p:nvSpPr>
          <p:cNvPr id="4" name="Satura vietturis 3">
            <a:extLst>
              <a:ext uri="{FF2B5EF4-FFF2-40B4-BE49-F238E27FC236}">
                <a16:creationId xmlns:a16="http://schemas.microsoft.com/office/drawing/2014/main" id="{DAD23CF7-8F5D-9756-5B72-25C3BFE14BE9}"/>
              </a:ext>
            </a:extLst>
          </p:cNvPr>
          <p:cNvSpPr>
            <a:spLocks noGrp="1"/>
          </p:cNvSpPr>
          <p:nvPr>
            <p:ph idx="1"/>
          </p:nvPr>
        </p:nvSpPr>
        <p:spPr/>
        <p:txBody>
          <a:bodyPr>
            <a:normAutofit fontScale="70000" lnSpcReduction="20000"/>
          </a:bodyPr>
          <a:lstStyle/>
          <a:p>
            <a:pPr lvl="0"/>
            <a:r>
              <a:rPr lang="lt-LT" sz="3200" b="1" dirty="0">
                <a:solidFill>
                  <a:schemeClr val="tx1"/>
                </a:solidFill>
              </a:rPr>
              <a:t>Nuorodos mygtukas: įterpia hipersaitą</a:t>
            </a:r>
          </a:p>
          <a:p>
            <a:pPr lvl="0"/>
            <a:r>
              <a:rPr lang="lt-LT" sz="3200" b="1" dirty="0">
                <a:solidFill>
                  <a:schemeClr val="tx1"/>
                </a:solidFill>
              </a:rPr>
              <a:t>Komentarų mygtukas: prideda komentarą prie pasirinkto teksto</a:t>
            </a:r>
          </a:p>
          <a:p>
            <a:pPr lvl="0"/>
            <a:r>
              <a:rPr lang="lt-LT" sz="3200" b="1" dirty="0">
                <a:solidFill>
                  <a:schemeClr val="tx1"/>
                </a:solidFill>
              </a:rPr>
              <a:t>Lygiavimo ir tarpų tarp eilučių mygtukai: valdo teksto lygiavimą ir tarpus tarp eilučių</a:t>
            </a:r>
          </a:p>
          <a:p>
            <a:pPr lvl="0"/>
            <a:r>
              <a:rPr lang="lt-LT" sz="3200" b="1" dirty="0">
                <a:solidFill>
                  <a:schemeClr val="tx1"/>
                </a:solidFill>
              </a:rPr>
              <a:t>Sąrašo su numeriais ir ženkleliais mygtukai: formatuoja tekstą į sąrašus</a:t>
            </a:r>
          </a:p>
          <a:p>
            <a:pPr lvl="0"/>
            <a:r>
              <a:rPr lang="lt-LT" sz="3200" b="1" dirty="0">
                <a:solidFill>
                  <a:schemeClr val="tx1"/>
                </a:solidFill>
              </a:rPr>
              <a:t>Padidinimo ir sumažinimo įtraukos mygtukai: sureguliuoja teksto įtrauką</a:t>
            </a:r>
          </a:p>
          <a:p>
            <a:pPr lvl="0"/>
            <a:r>
              <a:rPr lang="lt-LT" sz="3200" b="1" dirty="0">
                <a:solidFill>
                  <a:schemeClr val="tx1"/>
                </a:solidFill>
              </a:rPr>
              <a:t>Mygtukas Įterpti vaizdą: į dokumentą įtraukiamas vaizdas</a:t>
            </a:r>
          </a:p>
          <a:p>
            <a:pPr lvl="0"/>
            <a:r>
              <a:rPr lang="lt-LT" sz="3200" b="1" dirty="0">
                <a:solidFill>
                  <a:schemeClr val="tx1"/>
                </a:solidFill>
              </a:rPr>
              <a:t>Išvalymo formatavimo mygtukas: pašalina pasirinkto teksto formatavimą</a:t>
            </a:r>
          </a:p>
          <a:p>
            <a:pPr lvl="0"/>
            <a:r>
              <a:rPr lang="lt-LT" sz="3200" b="1" dirty="0">
                <a:solidFill>
                  <a:schemeClr val="tx1"/>
                </a:solidFill>
              </a:rPr>
              <a:t>Mygtukas „Daugiau parinkčių“ : suteikia papildomų formatavimo parinkčių</a:t>
            </a:r>
          </a:p>
          <a:p>
            <a:pPr lvl="0"/>
            <a:r>
              <a:rPr lang="lt-LT" sz="3200" b="1" dirty="0">
                <a:solidFill>
                  <a:schemeClr val="tx1"/>
                </a:solidFill>
              </a:rPr>
              <a:t>Submeniu</a:t>
            </a:r>
            <a:r>
              <a:rPr lang="en-US" sz="3200" b="1" dirty="0">
                <a:solidFill>
                  <a:schemeClr val="tx1"/>
                </a:solidFill>
              </a:rPr>
              <a:t> </a:t>
            </a:r>
            <a:r>
              <a:rPr lang="lt-LT" sz="3200" b="1" dirty="0">
                <a:solidFill>
                  <a:schemeClr val="tx1"/>
                </a:solidFill>
              </a:rPr>
              <a:t>Išskleidžiamasis meniu pavadinimas, </a:t>
            </a:r>
            <a:r>
              <a:rPr lang="lt-LT" sz="3200" b="1">
                <a:solidFill>
                  <a:schemeClr val="tx1"/>
                </a:solidFill>
              </a:rPr>
              <a:t>elementų pavadinimas</a:t>
            </a:r>
            <a:endParaRPr lang="en-US" dirty="0">
              <a:solidFill>
                <a:schemeClr val="tx1"/>
              </a:solidFill>
            </a:endParaRPr>
          </a:p>
        </p:txBody>
      </p:sp>
      <p:sp>
        <p:nvSpPr>
          <p:cNvPr id="3" name="Slaida numura vietturis 2">
            <a:extLst>
              <a:ext uri="{FF2B5EF4-FFF2-40B4-BE49-F238E27FC236}">
                <a16:creationId xmlns:a16="http://schemas.microsoft.com/office/drawing/2014/main" id="{0C5632F4-A737-009E-D710-ABCA94659B23}"/>
              </a:ext>
            </a:extLst>
          </p:cNvPr>
          <p:cNvSpPr>
            <a:spLocks noGrp="1"/>
          </p:cNvSpPr>
          <p:nvPr>
            <p:ph type="sldNum" sz="quarter" idx="12"/>
          </p:nvPr>
        </p:nvSpPr>
        <p:spPr/>
        <p:txBody>
          <a:bodyPr/>
          <a:lstStyle/>
          <a:p>
            <a:fld id="{27CE633F-9882-4A5C-83A2-1109D0C73261}" type="slidenum">
              <a:rPr lang="en-US" smtClean="0"/>
              <a:t>22</a:t>
            </a:fld>
            <a:endParaRPr lang="en-US"/>
          </a:p>
        </p:txBody>
      </p:sp>
    </p:spTree>
    <p:extLst>
      <p:ext uri="{BB962C8B-B14F-4D97-AF65-F5344CB8AC3E}">
        <p14:creationId xmlns:p14="http://schemas.microsoft.com/office/powerpoint/2010/main" val="142810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57200" y="1598246"/>
            <a:ext cx="4412419" cy="3626217"/>
          </a:xfrm>
        </p:spPr>
        <p:txBody>
          <a:bodyPr anchor="t">
            <a:normAutofit/>
          </a:bodyPr>
          <a:lstStyle/>
          <a:p>
            <a:pPr algn="r"/>
            <a:r>
              <a:rPr lang="en-US" sz="5600" dirty="0">
                <a:solidFill>
                  <a:schemeClr val="bg1"/>
                </a:solidFill>
              </a:rPr>
              <a:t>Google Docs </a:t>
            </a:r>
            <a:r>
              <a:rPr lang="en-US" sz="5600" dirty="0" err="1">
                <a:solidFill>
                  <a:schemeClr val="bg1"/>
                </a:solidFill>
              </a:rPr>
              <a:t>pratimais</a:t>
            </a:r>
            <a:endParaRPr lang="en-US" sz="5600" dirty="0">
              <a:solidFill>
                <a:schemeClr val="bg1"/>
              </a:solidFill>
            </a:endParaRPr>
          </a:p>
        </p:txBody>
      </p:sp>
      <p:sp>
        <p:nvSpPr>
          <p:cNvPr id="1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Document">
            <a:extLst>
              <a:ext uri="{FF2B5EF4-FFF2-40B4-BE49-F238E27FC236}">
                <a16:creationId xmlns:a16="http://schemas.microsoft.com/office/drawing/2014/main" id="{337A6F1E-7627-8D92-B895-80596CC2B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 name="Slaida numura vietturis 2">
            <a:extLst>
              <a:ext uri="{FF2B5EF4-FFF2-40B4-BE49-F238E27FC236}">
                <a16:creationId xmlns:a16="http://schemas.microsoft.com/office/drawing/2014/main" id="{AE39C8A7-823D-1967-C752-19CD39CB54D7}"/>
              </a:ext>
            </a:extLst>
          </p:cNvPr>
          <p:cNvSpPr>
            <a:spLocks noGrp="1"/>
          </p:cNvSpPr>
          <p:nvPr>
            <p:ph type="sldNum" sz="quarter" idx="12"/>
          </p:nvPr>
        </p:nvSpPr>
        <p:spPr/>
        <p:txBody>
          <a:bodyPr/>
          <a:lstStyle/>
          <a:p>
            <a:fld id="{27CE633F-9882-4A5C-83A2-1109D0C73261}" type="slidenum">
              <a:rPr lang="en-US" smtClean="0"/>
              <a:t>23</a:t>
            </a:fld>
            <a:endParaRPr lang="en-US"/>
          </a:p>
        </p:txBody>
      </p:sp>
    </p:spTree>
    <p:extLst>
      <p:ext uri="{BB962C8B-B14F-4D97-AF65-F5344CB8AC3E}">
        <p14:creationId xmlns:p14="http://schemas.microsoft.com/office/powerpoint/2010/main" val="3829923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1431781" y="372285"/>
            <a:ext cx="9842237" cy="1325563"/>
          </a:xfrm>
        </p:spPr>
        <p:txBody>
          <a:bodyPr>
            <a:normAutofit/>
          </a:bodyPr>
          <a:lstStyle/>
          <a:p>
            <a:r>
              <a:rPr lang="lt-LT" sz="4000" dirty="0"/>
              <a:t>1 pratimas: prieiga prie „Google“ dokumentų</a:t>
            </a:r>
            <a:endParaRPr lang="en-US" sz="40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6" name="Content Placeholder">
            <a:extLst>
              <a:ext uri="{FF2B5EF4-FFF2-40B4-BE49-F238E27FC236}">
                <a16:creationId xmlns:a16="http://schemas.microsoft.com/office/drawing/2014/main" id="{665AC9E7-50E8-9BFC-96DB-5376C3CBE6E0}"/>
              </a:ext>
            </a:extLst>
          </p:cNvPr>
          <p:cNvGraphicFramePr>
            <a:graphicFrameLocks noGrp="1"/>
          </p:cNvGraphicFramePr>
          <p:nvPr>
            <p:ph idx="1"/>
            <p:extLst>
              <p:ext uri="{D42A27DB-BD31-4B8C-83A1-F6EECF244321}">
                <p14:modId xmlns:p14="http://schemas.microsoft.com/office/powerpoint/2010/main" val="23872326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47A6355A-1509-87A8-43C1-E2E831DBF616}"/>
              </a:ext>
            </a:extLst>
          </p:cNvPr>
          <p:cNvSpPr>
            <a:spLocks noGrp="1"/>
          </p:cNvSpPr>
          <p:nvPr>
            <p:ph type="sldNum" sz="quarter" idx="12"/>
          </p:nvPr>
        </p:nvSpPr>
        <p:spPr/>
        <p:txBody>
          <a:bodyPr/>
          <a:lstStyle/>
          <a:p>
            <a:fld id="{27CE633F-9882-4A5C-83A2-1109D0C73261}" type="slidenum">
              <a:rPr lang="en-US" smtClean="0"/>
              <a:t>24</a:t>
            </a:fld>
            <a:endParaRPr lang="en-US"/>
          </a:p>
        </p:txBody>
      </p:sp>
    </p:spTree>
    <p:extLst>
      <p:ext uri="{BB962C8B-B14F-4D97-AF65-F5344CB8AC3E}">
        <p14:creationId xmlns:p14="http://schemas.microsoft.com/office/powerpoint/2010/main" val="335652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pt-BR" sz="4400" dirty="0"/>
              <a:t>2 pratimas: naujo dokumento kūrimas „Google“ dokumentuose</a:t>
            </a:r>
            <a:endParaRPr lang="en-US" sz="44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16D0584D-567B-274A-FCC1-6A0650FEC959}"/>
              </a:ext>
            </a:extLst>
          </p:cNvPr>
          <p:cNvGraphicFramePr>
            <a:graphicFrameLocks noGrp="1"/>
          </p:cNvGraphicFramePr>
          <p:nvPr>
            <p:ph idx="1"/>
            <p:extLst>
              <p:ext uri="{D42A27DB-BD31-4B8C-83A1-F6EECF244321}">
                <p14:modId xmlns:p14="http://schemas.microsoft.com/office/powerpoint/2010/main" val="382902252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F91C8211-0556-610B-6BBF-85F386D827B4}"/>
              </a:ext>
            </a:extLst>
          </p:cNvPr>
          <p:cNvSpPr>
            <a:spLocks noGrp="1"/>
          </p:cNvSpPr>
          <p:nvPr>
            <p:ph type="sldNum" sz="quarter" idx="12"/>
          </p:nvPr>
        </p:nvSpPr>
        <p:spPr/>
        <p:txBody>
          <a:bodyPr/>
          <a:lstStyle/>
          <a:p>
            <a:fld id="{27CE633F-9882-4A5C-83A2-1109D0C73261}" type="slidenum">
              <a:rPr lang="en-US" smtClean="0"/>
              <a:t>25</a:t>
            </a:fld>
            <a:endParaRPr lang="en-US"/>
          </a:p>
        </p:txBody>
      </p:sp>
    </p:spTree>
    <p:extLst>
      <p:ext uri="{BB962C8B-B14F-4D97-AF65-F5344CB8AC3E}">
        <p14:creationId xmlns:p14="http://schemas.microsoft.com/office/powerpoint/2010/main" val="2322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pt-BR" sz="5400" dirty="0"/>
              <a:t>3 pratimas: teksto įvedimas ir redagavimas</a:t>
            </a:r>
            <a:r>
              <a:rPr lang="en-US" sz="5400" dirty="0"/>
              <a:t>t</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6FD062E8-E554-B51F-C63B-B6E5B5446E7A}"/>
              </a:ext>
            </a:extLst>
          </p:cNvPr>
          <p:cNvGraphicFramePr>
            <a:graphicFrameLocks noGrp="1"/>
          </p:cNvGraphicFramePr>
          <p:nvPr>
            <p:ph idx="1"/>
            <p:extLst>
              <p:ext uri="{D42A27DB-BD31-4B8C-83A1-F6EECF244321}">
                <p14:modId xmlns:p14="http://schemas.microsoft.com/office/powerpoint/2010/main" val="315057644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899EB895-223D-1E65-FF0A-6257ED2FB3F4}"/>
              </a:ext>
            </a:extLst>
          </p:cNvPr>
          <p:cNvSpPr>
            <a:spLocks noGrp="1"/>
          </p:cNvSpPr>
          <p:nvPr>
            <p:ph type="sldNum" sz="quarter" idx="12"/>
          </p:nvPr>
        </p:nvSpPr>
        <p:spPr/>
        <p:txBody>
          <a:bodyPr/>
          <a:lstStyle/>
          <a:p>
            <a:fld id="{27CE633F-9882-4A5C-83A2-1109D0C73261}" type="slidenum">
              <a:rPr lang="en-US" smtClean="0"/>
              <a:t>26</a:t>
            </a:fld>
            <a:endParaRPr lang="en-US"/>
          </a:p>
        </p:txBody>
      </p:sp>
    </p:spTree>
    <p:extLst>
      <p:ext uri="{BB962C8B-B14F-4D97-AF65-F5344CB8AC3E}">
        <p14:creationId xmlns:p14="http://schemas.microsoft.com/office/powerpoint/2010/main" val="135576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r"/>
            <a:r>
              <a:rPr lang="lt-LT" sz="5400" dirty="0"/>
              <a:t>4 pratimas: Dokumento išsaugojimas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6780D24B-76FF-D31F-5860-48FB16865B54}"/>
              </a:ext>
            </a:extLst>
          </p:cNvPr>
          <p:cNvGraphicFramePr>
            <a:graphicFrameLocks noGrp="1"/>
          </p:cNvGraphicFramePr>
          <p:nvPr>
            <p:ph idx="1"/>
            <p:extLst>
              <p:ext uri="{D42A27DB-BD31-4B8C-83A1-F6EECF244321}">
                <p14:modId xmlns:p14="http://schemas.microsoft.com/office/powerpoint/2010/main" val="426967833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A628C406-E89B-C5A0-64EE-F19BEDFDE897}"/>
              </a:ext>
            </a:extLst>
          </p:cNvPr>
          <p:cNvSpPr>
            <a:spLocks noGrp="1"/>
          </p:cNvSpPr>
          <p:nvPr>
            <p:ph type="sldNum" sz="quarter" idx="12"/>
          </p:nvPr>
        </p:nvSpPr>
        <p:spPr/>
        <p:txBody>
          <a:bodyPr/>
          <a:lstStyle/>
          <a:p>
            <a:fld id="{27CE633F-9882-4A5C-83A2-1109D0C73261}" type="slidenum">
              <a:rPr lang="en-US" smtClean="0"/>
              <a:t>27</a:t>
            </a:fld>
            <a:endParaRPr lang="en-US"/>
          </a:p>
        </p:txBody>
      </p:sp>
    </p:spTree>
    <p:extLst>
      <p:ext uri="{BB962C8B-B14F-4D97-AF65-F5344CB8AC3E}">
        <p14:creationId xmlns:p14="http://schemas.microsoft.com/office/powerpoint/2010/main" val="239577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en-US" sz="6100" dirty="0"/>
              <a:t> </a:t>
            </a:r>
            <a:r>
              <a:rPr lang="lt-LT" sz="5400" dirty="0"/>
              <a:t>5 pratimas: Teksto formatavimas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EBB5864D-BFE8-B0A0-6574-10FDA25EE9F4}"/>
              </a:ext>
            </a:extLst>
          </p:cNvPr>
          <p:cNvGraphicFramePr>
            <a:graphicFrameLocks noGrp="1"/>
          </p:cNvGraphicFramePr>
          <p:nvPr>
            <p:ph idx="1"/>
            <p:extLst>
              <p:ext uri="{D42A27DB-BD31-4B8C-83A1-F6EECF244321}">
                <p14:modId xmlns:p14="http://schemas.microsoft.com/office/powerpoint/2010/main" val="414284306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8D2D6292-CF00-BA2B-EB45-CE04C79C5CCC}"/>
              </a:ext>
            </a:extLst>
          </p:cNvPr>
          <p:cNvSpPr>
            <a:spLocks noGrp="1"/>
          </p:cNvSpPr>
          <p:nvPr>
            <p:ph type="sldNum" sz="quarter" idx="12"/>
          </p:nvPr>
        </p:nvSpPr>
        <p:spPr/>
        <p:txBody>
          <a:bodyPr/>
          <a:lstStyle/>
          <a:p>
            <a:fld id="{27CE633F-9882-4A5C-83A2-1109D0C73261}" type="slidenum">
              <a:rPr lang="en-US" smtClean="0"/>
              <a:t>28</a:t>
            </a:fld>
            <a:endParaRPr lang="en-US"/>
          </a:p>
        </p:txBody>
      </p:sp>
    </p:spTree>
    <p:extLst>
      <p:ext uri="{BB962C8B-B14F-4D97-AF65-F5344CB8AC3E}">
        <p14:creationId xmlns:p14="http://schemas.microsoft.com/office/powerpoint/2010/main" val="306590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lt-LT" sz="6000" dirty="0"/>
              <a:t>6 pratimas: Vaizdo įterpimas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CB9CC578-32C9-F81F-EF29-EDF8C81CC19E}"/>
              </a:ext>
            </a:extLst>
          </p:cNvPr>
          <p:cNvGraphicFramePr>
            <a:graphicFrameLocks noGrp="1"/>
          </p:cNvGraphicFramePr>
          <p:nvPr>
            <p:ph idx="1"/>
            <p:extLst>
              <p:ext uri="{D42A27DB-BD31-4B8C-83A1-F6EECF244321}">
                <p14:modId xmlns:p14="http://schemas.microsoft.com/office/powerpoint/2010/main" val="69472301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FAFB28C6-4092-3536-0B05-F9287262F6B0}"/>
              </a:ext>
            </a:extLst>
          </p:cNvPr>
          <p:cNvSpPr>
            <a:spLocks noGrp="1"/>
          </p:cNvSpPr>
          <p:nvPr>
            <p:ph type="sldNum" sz="quarter" idx="12"/>
          </p:nvPr>
        </p:nvSpPr>
        <p:spPr/>
        <p:txBody>
          <a:bodyPr/>
          <a:lstStyle/>
          <a:p>
            <a:fld id="{27CE633F-9882-4A5C-83A2-1109D0C73261}" type="slidenum">
              <a:rPr lang="en-US" smtClean="0"/>
              <a:t>29</a:t>
            </a:fld>
            <a:endParaRPr lang="en-US"/>
          </a:p>
        </p:txBody>
      </p:sp>
    </p:spTree>
    <p:extLst>
      <p:ext uri="{BB962C8B-B14F-4D97-AF65-F5344CB8AC3E}">
        <p14:creationId xmlns:p14="http://schemas.microsoft.com/office/powerpoint/2010/main" val="211123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en-US" sz="7200" dirty="0"/>
              <a:t>Kas </a:t>
            </a:r>
            <a:r>
              <a:rPr lang="lt-LT" sz="7200" dirty="0"/>
              <a:t>yra</a:t>
            </a:r>
            <a:r>
              <a:rPr lang="en-US" sz="7200" dirty="0"/>
              <a:t> Google Docs?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F837A16B-C9AE-328A-124A-73D44A5A3F6F}"/>
              </a:ext>
            </a:extLst>
          </p:cNvPr>
          <p:cNvGraphicFramePr>
            <a:graphicFrameLocks noGrp="1"/>
          </p:cNvGraphicFramePr>
          <p:nvPr>
            <p:ph idx="1"/>
            <p:extLst>
              <p:ext uri="{D42A27DB-BD31-4B8C-83A1-F6EECF244321}">
                <p14:modId xmlns:p14="http://schemas.microsoft.com/office/powerpoint/2010/main" val="272833971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AA54DBAB-9990-6C75-82BA-37EFAB71BDD7}"/>
              </a:ext>
            </a:extLst>
          </p:cNvPr>
          <p:cNvSpPr>
            <a:spLocks noGrp="1"/>
          </p:cNvSpPr>
          <p:nvPr>
            <p:ph type="sldNum" sz="quarter" idx="12"/>
          </p:nvPr>
        </p:nvSpPr>
        <p:spPr/>
        <p:txBody>
          <a:bodyPr/>
          <a:lstStyle/>
          <a:p>
            <a:fld id="{27CE633F-9882-4A5C-83A2-1109D0C73261}" type="slidenum">
              <a:rPr lang="en-US" smtClean="0"/>
              <a:t>3</a:t>
            </a:fld>
            <a:endParaRPr lang="en-US"/>
          </a:p>
        </p:txBody>
      </p:sp>
    </p:spTree>
    <p:extLst>
      <p:ext uri="{BB962C8B-B14F-4D97-AF65-F5344CB8AC3E}">
        <p14:creationId xmlns:p14="http://schemas.microsoft.com/office/powerpoint/2010/main" val="276213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lt-LT" sz="6000" dirty="0"/>
              <a:t>7 pratimas: Dalijimasis dokumentu</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19FAB140-2A96-9CC5-CBDF-617F5D7E85EA}"/>
              </a:ext>
            </a:extLst>
          </p:cNvPr>
          <p:cNvGraphicFramePr>
            <a:graphicFrameLocks noGrp="1"/>
          </p:cNvGraphicFramePr>
          <p:nvPr>
            <p:ph idx="1"/>
            <p:extLst>
              <p:ext uri="{D42A27DB-BD31-4B8C-83A1-F6EECF244321}">
                <p14:modId xmlns:p14="http://schemas.microsoft.com/office/powerpoint/2010/main" val="198394350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68D60619-7BEC-2DE0-9BE5-59BE6AA98559}"/>
              </a:ext>
            </a:extLst>
          </p:cNvPr>
          <p:cNvSpPr>
            <a:spLocks noGrp="1"/>
          </p:cNvSpPr>
          <p:nvPr>
            <p:ph type="sldNum" sz="quarter" idx="12"/>
          </p:nvPr>
        </p:nvSpPr>
        <p:spPr/>
        <p:txBody>
          <a:bodyPr/>
          <a:lstStyle/>
          <a:p>
            <a:fld id="{27CE633F-9882-4A5C-83A2-1109D0C73261}" type="slidenum">
              <a:rPr lang="en-US" smtClean="0"/>
              <a:t>30</a:t>
            </a:fld>
            <a:endParaRPr lang="en-US"/>
          </a:p>
        </p:txBody>
      </p:sp>
    </p:spTree>
    <p:extLst>
      <p:ext uri="{BB962C8B-B14F-4D97-AF65-F5344CB8AC3E}">
        <p14:creationId xmlns:p14="http://schemas.microsoft.com/office/powerpoint/2010/main" val="101284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pt-BR" sz="5400" dirty="0"/>
              <a:t>8 pratimas: rašymo balsu naudojimas</a:t>
            </a:r>
            <a:endParaRPr lang="en-US" sz="54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CFF5B03F-4CB0-BF69-E757-C330EAFA5A3E}"/>
              </a:ext>
            </a:extLst>
          </p:cNvPr>
          <p:cNvGraphicFramePr>
            <a:graphicFrameLocks noGrp="1"/>
          </p:cNvGraphicFramePr>
          <p:nvPr>
            <p:ph idx="1"/>
            <p:extLst>
              <p:ext uri="{D42A27DB-BD31-4B8C-83A1-F6EECF244321}">
                <p14:modId xmlns:p14="http://schemas.microsoft.com/office/powerpoint/2010/main" val="62306141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B52114A6-34E8-B804-229B-853AAD22CB31}"/>
              </a:ext>
            </a:extLst>
          </p:cNvPr>
          <p:cNvSpPr>
            <a:spLocks noGrp="1"/>
          </p:cNvSpPr>
          <p:nvPr>
            <p:ph type="sldNum" sz="quarter" idx="12"/>
          </p:nvPr>
        </p:nvSpPr>
        <p:spPr/>
        <p:txBody>
          <a:bodyPr/>
          <a:lstStyle/>
          <a:p>
            <a:fld id="{27CE633F-9882-4A5C-83A2-1109D0C73261}" type="slidenum">
              <a:rPr lang="en-US" smtClean="0"/>
              <a:t>31</a:t>
            </a:fld>
            <a:endParaRPr lang="en-US"/>
          </a:p>
        </p:txBody>
      </p:sp>
    </p:spTree>
    <p:extLst>
      <p:ext uri="{BB962C8B-B14F-4D97-AF65-F5344CB8AC3E}">
        <p14:creationId xmlns:p14="http://schemas.microsoft.com/office/powerpoint/2010/main" val="347272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r>
              <a:rPr lang="lt-LT" sz="6000" dirty="0"/>
              <a:t>9 pratimas: lentelės įterpimas</a:t>
            </a:r>
            <a:endParaRPr lang="en-US" sz="60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955A93C9-9C60-50BD-F94E-17D661D63ECB}"/>
              </a:ext>
            </a:extLst>
          </p:cNvPr>
          <p:cNvGraphicFramePr>
            <a:graphicFrameLocks noGrp="1"/>
          </p:cNvGraphicFramePr>
          <p:nvPr>
            <p:ph idx="1"/>
            <p:extLst>
              <p:ext uri="{D42A27DB-BD31-4B8C-83A1-F6EECF244321}">
                <p14:modId xmlns:p14="http://schemas.microsoft.com/office/powerpoint/2010/main" val="119232532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C55CA51A-B7A6-F57A-3666-3973DA563AB8}"/>
              </a:ext>
            </a:extLst>
          </p:cNvPr>
          <p:cNvSpPr>
            <a:spLocks noGrp="1"/>
          </p:cNvSpPr>
          <p:nvPr>
            <p:ph type="sldNum" sz="quarter" idx="12"/>
          </p:nvPr>
        </p:nvSpPr>
        <p:spPr/>
        <p:txBody>
          <a:bodyPr/>
          <a:lstStyle/>
          <a:p>
            <a:fld id="{27CE633F-9882-4A5C-83A2-1109D0C73261}" type="slidenum">
              <a:rPr lang="en-US" smtClean="0"/>
              <a:t>32</a:t>
            </a:fld>
            <a:endParaRPr lang="en-US"/>
          </a:p>
        </p:txBody>
      </p:sp>
    </p:spTree>
    <p:extLst>
      <p:ext uri="{BB962C8B-B14F-4D97-AF65-F5344CB8AC3E}">
        <p14:creationId xmlns:p14="http://schemas.microsoft.com/office/powerpoint/2010/main" val="277018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lt-LT" dirty="0"/>
              <a:t>10 pratimas: Dokumento spausdinimas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E7FC66ED-8782-1D91-B9CC-302F2F3C8A90}"/>
              </a:ext>
            </a:extLst>
          </p:cNvPr>
          <p:cNvGraphicFramePr>
            <a:graphicFrameLocks noGrp="1"/>
          </p:cNvGraphicFramePr>
          <p:nvPr>
            <p:ph idx="1"/>
            <p:extLst>
              <p:ext uri="{D42A27DB-BD31-4B8C-83A1-F6EECF244321}">
                <p14:modId xmlns:p14="http://schemas.microsoft.com/office/powerpoint/2010/main" val="309819716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F4CBE9B0-E74E-2F9B-37A3-0F8713571B36}"/>
              </a:ext>
            </a:extLst>
          </p:cNvPr>
          <p:cNvSpPr>
            <a:spLocks noGrp="1"/>
          </p:cNvSpPr>
          <p:nvPr>
            <p:ph type="sldNum" sz="quarter" idx="12"/>
          </p:nvPr>
        </p:nvSpPr>
        <p:spPr/>
        <p:txBody>
          <a:bodyPr/>
          <a:lstStyle/>
          <a:p>
            <a:fld id="{27CE633F-9882-4A5C-83A2-1109D0C73261}" type="slidenum">
              <a:rPr lang="en-US" smtClean="0"/>
              <a:t>33</a:t>
            </a:fld>
            <a:endParaRPr lang="en-US"/>
          </a:p>
        </p:txBody>
      </p:sp>
    </p:spTree>
    <p:extLst>
      <p:ext uri="{BB962C8B-B14F-4D97-AF65-F5344CB8AC3E}">
        <p14:creationId xmlns:p14="http://schemas.microsoft.com/office/powerpoint/2010/main" val="226341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lt-LT" sz="7200" dirty="0"/>
              <a:t>Kaip prisijungtiprie Google Docs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BB2959F7-F3AD-AF5A-2B0A-12D8DFA43E9B}"/>
              </a:ext>
            </a:extLst>
          </p:cNvPr>
          <p:cNvGraphicFramePr>
            <a:graphicFrameLocks noGrp="1"/>
          </p:cNvGraphicFramePr>
          <p:nvPr>
            <p:ph idx="1"/>
            <p:extLst>
              <p:ext uri="{D42A27DB-BD31-4B8C-83A1-F6EECF244321}">
                <p14:modId xmlns:p14="http://schemas.microsoft.com/office/powerpoint/2010/main" val="292169853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74595C0F-A8C8-C1CF-2770-CB1D8B2D8823}"/>
              </a:ext>
            </a:extLst>
          </p:cNvPr>
          <p:cNvSpPr>
            <a:spLocks noGrp="1"/>
          </p:cNvSpPr>
          <p:nvPr>
            <p:ph type="sldNum" sz="quarter" idx="12"/>
          </p:nvPr>
        </p:nvSpPr>
        <p:spPr/>
        <p:txBody>
          <a:bodyPr/>
          <a:lstStyle/>
          <a:p>
            <a:fld id="{27CE633F-9882-4A5C-83A2-1109D0C73261}" type="slidenum">
              <a:rPr lang="en-US" smtClean="0"/>
              <a:t>4</a:t>
            </a:fld>
            <a:endParaRPr lang="en-US"/>
          </a:p>
        </p:txBody>
      </p:sp>
    </p:spTree>
    <p:extLst>
      <p:ext uri="{BB962C8B-B14F-4D97-AF65-F5344CB8AC3E}">
        <p14:creationId xmlns:p14="http://schemas.microsoft.com/office/powerpoint/2010/main" val="9743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5F5E9598-955B-B819-C9B1-BEFC865F60CE}"/>
              </a:ext>
            </a:extLst>
          </p:cNvPr>
          <p:cNvPicPr>
            <a:picLocks noChangeAspect="1"/>
          </p:cNvPicPr>
          <p:nvPr/>
        </p:nvPicPr>
        <p:blipFill>
          <a:blip r:embed="rId2"/>
          <a:stretch>
            <a:fillRect/>
          </a:stretch>
        </p:blipFill>
        <p:spPr>
          <a:xfrm>
            <a:off x="1271587" y="818470"/>
            <a:ext cx="9648825" cy="3914775"/>
          </a:xfrm>
          <a:prstGeom prst="rect">
            <a:avLst/>
          </a:prstGeom>
        </p:spPr>
      </p:pic>
      <p:sp>
        <p:nvSpPr>
          <p:cNvPr id="3" name="Slaida numura vietturis 2">
            <a:extLst>
              <a:ext uri="{FF2B5EF4-FFF2-40B4-BE49-F238E27FC236}">
                <a16:creationId xmlns:a16="http://schemas.microsoft.com/office/drawing/2014/main" id="{DB02FB2E-956E-810C-1546-D386D06DD440}"/>
              </a:ext>
            </a:extLst>
          </p:cNvPr>
          <p:cNvSpPr>
            <a:spLocks noGrp="1"/>
          </p:cNvSpPr>
          <p:nvPr>
            <p:ph type="sldNum" sz="quarter" idx="12"/>
          </p:nvPr>
        </p:nvSpPr>
        <p:spPr/>
        <p:txBody>
          <a:bodyPr/>
          <a:lstStyle/>
          <a:p>
            <a:fld id="{27CE633F-9882-4A5C-83A2-1109D0C73261}" type="slidenum">
              <a:rPr lang="en-US" smtClean="0"/>
              <a:t>5</a:t>
            </a:fld>
            <a:endParaRPr lang="en-US"/>
          </a:p>
        </p:txBody>
      </p:sp>
    </p:spTree>
    <p:extLst>
      <p:ext uri="{BB962C8B-B14F-4D97-AF65-F5344CB8AC3E}">
        <p14:creationId xmlns:p14="http://schemas.microsoft.com/office/powerpoint/2010/main" val="303241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lt-LT" sz="5400" dirty="0"/>
              <a:t>Kaip pasiekti „Google“ dokumentus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128F8147-81AA-5DFE-964F-D7234E6E792F}"/>
              </a:ext>
            </a:extLst>
          </p:cNvPr>
          <p:cNvGraphicFramePr>
            <a:graphicFrameLocks noGrp="1"/>
          </p:cNvGraphicFramePr>
          <p:nvPr>
            <p:ph idx="1"/>
            <p:extLst>
              <p:ext uri="{D42A27DB-BD31-4B8C-83A1-F6EECF244321}">
                <p14:modId xmlns:p14="http://schemas.microsoft.com/office/powerpoint/2010/main" val="73121838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F9511386-9FBA-D800-56FC-8EF909944DF2}"/>
              </a:ext>
            </a:extLst>
          </p:cNvPr>
          <p:cNvSpPr>
            <a:spLocks noGrp="1"/>
          </p:cNvSpPr>
          <p:nvPr>
            <p:ph type="sldNum" sz="quarter" idx="12"/>
          </p:nvPr>
        </p:nvSpPr>
        <p:spPr/>
        <p:txBody>
          <a:bodyPr/>
          <a:lstStyle/>
          <a:p>
            <a:fld id="{27CE633F-9882-4A5C-83A2-1109D0C73261}" type="slidenum">
              <a:rPr lang="en-US" smtClean="0"/>
              <a:t>6</a:t>
            </a:fld>
            <a:endParaRPr lang="en-US"/>
          </a:p>
        </p:txBody>
      </p:sp>
    </p:spTree>
    <p:extLst>
      <p:ext uri="{BB962C8B-B14F-4D97-AF65-F5344CB8AC3E}">
        <p14:creationId xmlns:p14="http://schemas.microsoft.com/office/powerpoint/2010/main" val="125948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cNvSpPr>
            <a:spLocks noGrp="1"/>
          </p:cNvSpPr>
          <p:nvPr>
            <p:ph type="ctrTitle"/>
          </p:nvPr>
        </p:nvSpPr>
        <p:spPr>
          <a:xfrm>
            <a:off x="479394" y="1070800"/>
            <a:ext cx="3939688" cy="5583126"/>
          </a:xfrm>
        </p:spPr>
        <p:txBody>
          <a:bodyPr>
            <a:normAutofit/>
          </a:bodyPr>
          <a:lstStyle/>
          <a:p>
            <a:pPr algn="ctr"/>
            <a:r>
              <a:rPr lang="lt-LT" sz="6700" dirty="0"/>
              <a:t>Pradinis puslapis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E5F40D80-04EA-735B-E2FC-868A83DA42D5}"/>
              </a:ext>
            </a:extLst>
          </p:cNvPr>
          <p:cNvGraphicFramePr>
            <a:graphicFrameLocks noGrp="1"/>
          </p:cNvGraphicFramePr>
          <p:nvPr>
            <p:ph idx="1"/>
            <p:extLst>
              <p:ext uri="{D42A27DB-BD31-4B8C-83A1-F6EECF244321}">
                <p14:modId xmlns:p14="http://schemas.microsoft.com/office/powerpoint/2010/main" val="162765209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ida numura vietturis 2">
            <a:extLst>
              <a:ext uri="{FF2B5EF4-FFF2-40B4-BE49-F238E27FC236}">
                <a16:creationId xmlns:a16="http://schemas.microsoft.com/office/drawing/2014/main" id="{456551A6-C629-7E88-323C-946ADA48C1C5}"/>
              </a:ext>
            </a:extLst>
          </p:cNvPr>
          <p:cNvSpPr>
            <a:spLocks noGrp="1"/>
          </p:cNvSpPr>
          <p:nvPr>
            <p:ph type="sldNum" sz="quarter" idx="12"/>
          </p:nvPr>
        </p:nvSpPr>
        <p:spPr/>
        <p:txBody>
          <a:bodyPr/>
          <a:lstStyle/>
          <a:p>
            <a:fld id="{27CE633F-9882-4A5C-83A2-1109D0C73261}" type="slidenum">
              <a:rPr lang="en-US" smtClean="0"/>
              <a:t>7</a:t>
            </a:fld>
            <a:endParaRPr lang="en-US"/>
          </a:p>
        </p:txBody>
      </p:sp>
    </p:spTree>
    <p:extLst>
      <p:ext uri="{BB962C8B-B14F-4D97-AF65-F5344CB8AC3E}">
        <p14:creationId xmlns:p14="http://schemas.microsoft.com/office/powerpoint/2010/main" val="412552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809571" y="1109286"/>
            <a:ext cx="6155988" cy="1182927"/>
          </a:xfrm>
        </p:spPr>
        <p:txBody>
          <a:bodyPr anchor="b">
            <a:noAutofit/>
          </a:bodyPr>
          <a:lstStyle/>
          <a:p>
            <a:r>
              <a:rPr lang="fi-FI" sz="2800" b="1" dirty="0"/>
              <a:t>2 pamoka: meniu juosta, išskleidžiamieji meniu, įrankių juostos</a:t>
            </a:r>
            <a:endParaRPr lang="en-US" sz="2800" b="1" dirty="0"/>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828356" y="2509782"/>
            <a:ext cx="6165832" cy="3836071"/>
          </a:xfrm>
        </p:spPr>
        <p:txBody>
          <a:bodyPr anchor="t">
            <a:normAutofit lnSpcReduction="10000"/>
          </a:bodyPr>
          <a:lstStyle/>
          <a:p>
            <a:r>
              <a:rPr lang="lt-LT" sz="1400" dirty="0"/>
              <a:t>Meniu juostos dokumento pavadinimas: rodomas kaip "dokumentas be pavadinimo", kuris rodo, kad dokumentas dar nepavadintas</a:t>
            </a:r>
          </a:p>
          <a:p>
            <a:pPr lvl="2"/>
            <a:r>
              <a:rPr lang="lt-LT" sz="1400" dirty="0"/>
              <a:t>Žvaigždės piktograma: tai leidžia pažymėti dokumentą kaip svarbų</a:t>
            </a:r>
          </a:p>
          <a:p>
            <a:pPr lvl="2"/>
            <a:r>
              <a:rPr lang="lt-LT" sz="1400" dirty="0"/>
              <a:t>Meniu juosta: yra šie meniu: Failas, Redaguoti, Žiūrėti, Įterpti, Formatas, Įrankiai, Plėtiniai, Žinynas</a:t>
            </a:r>
          </a:p>
          <a:p>
            <a:pPr lvl="2"/>
            <a:r>
              <a:rPr lang="lt-LT" sz="1400" dirty="0"/>
              <a:t>Failas: bendrieji dokumento veiksmai, pvz., naujas, atidaryti, kopijuoti, atsisiųsti ir pan.</a:t>
            </a:r>
          </a:p>
          <a:p>
            <a:pPr lvl="2"/>
            <a:r>
              <a:rPr lang="lt-LT" sz="1400" dirty="0"/>
              <a:t>Redaguoti: redaguoti komandas, pvz., anuliuoti, perdaryti, iškirpti, kopijuoti, įklijuoti ir kt.</a:t>
            </a:r>
          </a:p>
          <a:p>
            <a:pPr lvl="2"/>
            <a:r>
              <a:rPr lang="lt-LT" sz="1400" dirty="0"/>
              <a:t>Rodinys: dokumento rodymo nustatymai, pvz., rodyti liniuotę arba viso ekrano režimas</a:t>
            </a:r>
          </a:p>
          <a:p>
            <a:pPr lvl="2"/>
            <a:r>
              <a:rPr lang="lt-LT" sz="1400" dirty="0"/>
              <a:t>Įterpti: parinktys įterpti vaizdus, ​​lenteles, brėžinius, diagramas, antraštes, poraštes ir kt.</a:t>
            </a:r>
          </a:p>
          <a:p>
            <a:pPr lvl="2"/>
            <a:r>
              <a:rPr lang="lt-LT" sz="1400" dirty="0"/>
              <a:t>Formatas: teksto formatavimo parinktys, įskaitant pastraipų stilius, šriftus ir teksto lygiavimą</a:t>
            </a:r>
          </a:p>
          <a:p>
            <a:pPr lvl="2"/>
            <a:r>
              <a:rPr lang="lt-LT" sz="1400" dirty="0"/>
              <a:t>Įrankiai: tokie įrankiai kaip rašybos ir gramatikos tikrinimas, žodžių skaičius ir spausdinimas balsu</a:t>
            </a:r>
            <a:endParaRPr lang="en-US" sz="1400" dirty="0"/>
          </a:p>
        </p:txBody>
      </p:sp>
      <p:pic>
        <p:nvPicPr>
          <p:cNvPr id="8" name="Graphic 7" descr="Star">
            <a:extLst>
              <a:ext uri="{FF2B5EF4-FFF2-40B4-BE49-F238E27FC236}">
                <a16:creationId xmlns:a16="http://schemas.microsoft.com/office/drawing/2014/main" id="{ACEC5CE6-BCBF-DFF8-44C7-2591E0E82D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4" name="Picture 3" descr="A white rectangular object with a black border&#10;&#10;Description automatically generated">
            <a:extLst>
              <a:ext uri="{FF2B5EF4-FFF2-40B4-BE49-F238E27FC236}">
                <a16:creationId xmlns:a16="http://schemas.microsoft.com/office/drawing/2014/main" id="{9A882003-D325-0B81-1A8A-74BC278C2B72}"/>
              </a:ext>
            </a:extLst>
          </p:cNvPr>
          <p:cNvPicPr>
            <a:picLocks noChangeAspect="1"/>
          </p:cNvPicPr>
          <p:nvPr/>
        </p:nvPicPr>
        <p:blipFill>
          <a:blip r:embed="rId4"/>
          <a:stretch>
            <a:fillRect/>
          </a:stretch>
        </p:blipFill>
        <p:spPr>
          <a:xfrm>
            <a:off x="230038" y="503655"/>
            <a:ext cx="11775056" cy="574200"/>
          </a:xfrm>
          <a:prstGeom prst="rect">
            <a:avLst/>
          </a:prstGeom>
        </p:spPr>
      </p:pic>
      <p:sp>
        <p:nvSpPr>
          <p:cNvPr id="5" name="Slaida numura vietturis 4">
            <a:extLst>
              <a:ext uri="{FF2B5EF4-FFF2-40B4-BE49-F238E27FC236}">
                <a16:creationId xmlns:a16="http://schemas.microsoft.com/office/drawing/2014/main" id="{65B362B3-F23A-5C81-9679-D4794EB78592}"/>
              </a:ext>
            </a:extLst>
          </p:cNvPr>
          <p:cNvSpPr>
            <a:spLocks noGrp="1"/>
          </p:cNvSpPr>
          <p:nvPr>
            <p:ph type="sldNum" sz="quarter" idx="12"/>
          </p:nvPr>
        </p:nvSpPr>
        <p:spPr/>
        <p:txBody>
          <a:bodyPr/>
          <a:lstStyle/>
          <a:p>
            <a:fld id="{27CE633F-9882-4A5C-83A2-1109D0C73261}" type="slidenum">
              <a:rPr lang="en-US" smtClean="0"/>
              <a:t>8</a:t>
            </a:fld>
            <a:endParaRPr lang="en-US"/>
          </a:p>
        </p:txBody>
      </p:sp>
    </p:spTree>
    <p:extLst>
      <p:ext uri="{BB962C8B-B14F-4D97-AF65-F5344CB8AC3E}">
        <p14:creationId xmlns:p14="http://schemas.microsoft.com/office/powerpoint/2010/main" val="297038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896657" y="1553655"/>
            <a:ext cx="6155988" cy="1182927"/>
          </a:xfrm>
        </p:spPr>
        <p:txBody>
          <a:bodyPr anchor="b">
            <a:noAutofit/>
          </a:bodyPr>
          <a:lstStyle/>
          <a:p>
            <a:r>
              <a:rPr lang="fi-FI" sz="2800" b="1" dirty="0"/>
              <a:t>2 pamoka: meniu juosta, išskleidžiamieji meniu, įrankių juostos </a:t>
            </a:r>
            <a:endParaRPr lang="en-US" sz="2800" dirty="0"/>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803776" y="2829330"/>
            <a:ext cx="6190412" cy="3344459"/>
          </a:xfrm>
        </p:spPr>
        <p:txBody>
          <a:bodyPr anchor="t">
            <a:normAutofit lnSpcReduction="10000"/>
          </a:bodyPr>
          <a:lstStyle/>
          <a:p>
            <a:r>
              <a:rPr lang="lt-LT" sz="1400" dirty="0"/>
              <a:t>Meniu juostos dokumento pavadinimas: rodomas kaip "dokumentas be pavadinimo", kuris rodo, kad dokumentas dar nepavadintas</a:t>
            </a:r>
          </a:p>
          <a:p>
            <a:r>
              <a:rPr lang="lt-LT" sz="1400" dirty="0"/>
              <a:t>Plėtiniai: valdykite priedus arba gaukite naujų, kad pagerintumėte „Google“ dokumentų funkcionalumą</a:t>
            </a:r>
          </a:p>
          <a:p>
            <a:r>
              <a:rPr lang="lt-LT" sz="1400" dirty="0"/>
              <a:t>Pagalba: prieiga prie „Google“ dokumentų pagalbos ir palaikymo</a:t>
            </a:r>
          </a:p>
          <a:p>
            <a:r>
              <a:rPr lang="lt-LT" sz="1400" dirty="0"/>
              <a:t>Komentarų ir veiklos skydelis: kalbos debesėlio piktograma greičiausiai atidaro komentarų istorijos šoninę juostą, kurioje galite peržiūrėti bendradarbių komentarus</a:t>
            </a:r>
          </a:p>
          <a:p>
            <a:r>
              <a:rPr lang="lt-LT" sz="1400" dirty="0"/>
              <a:t>Dokumento būsena: varnelė arba debesies piktograma nurodo dokumento išsaugojimo būseną ir ar jis saugomas debesyje</a:t>
            </a:r>
          </a:p>
          <a:p>
            <a:r>
              <a:rPr lang="lt-LT" sz="1400" dirty="0"/>
              <a:t>Bendrinimo mygtukas: spustelėję šį mygtuką galėsite bendrinti dokumentą su kitais ir nustatyti atitinkamus bendrinimo leidimus</a:t>
            </a:r>
          </a:p>
          <a:p>
            <a:r>
              <a:rPr lang="lt-LT" sz="1400" dirty="0"/>
              <a:t>„Google“ paskyros profilio paveikslėlis arba inicialai: rodoma, kuri „Google“ paskyra šiuo metu aktyvi</a:t>
            </a:r>
            <a:endParaRPr lang="en-US" sz="1400" dirty="0"/>
          </a:p>
        </p:txBody>
      </p:sp>
      <p:pic>
        <p:nvPicPr>
          <p:cNvPr id="8" name="Graphic 7" descr="Document">
            <a:extLst>
              <a:ext uri="{FF2B5EF4-FFF2-40B4-BE49-F238E27FC236}">
                <a16:creationId xmlns:a16="http://schemas.microsoft.com/office/drawing/2014/main" id="{5FCF8EAD-F668-C247-D1F4-678A56B67B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 name="Slaida numura vietturis 3">
            <a:extLst>
              <a:ext uri="{FF2B5EF4-FFF2-40B4-BE49-F238E27FC236}">
                <a16:creationId xmlns:a16="http://schemas.microsoft.com/office/drawing/2014/main" id="{1321D7FD-7652-C35A-EB5E-D29BEDF0C463}"/>
              </a:ext>
            </a:extLst>
          </p:cNvPr>
          <p:cNvSpPr>
            <a:spLocks noGrp="1"/>
          </p:cNvSpPr>
          <p:nvPr>
            <p:ph type="sldNum" sz="quarter" idx="12"/>
          </p:nvPr>
        </p:nvSpPr>
        <p:spPr/>
        <p:txBody>
          <a:bodyPr/>
          <a:lstStyle/>
          <a:p>
            <a:fld id="{27CE633F-9882-4A5C-83A2-1109D0C73261}" type="slidenum">
              <a:rPr lang="en-US" smtClean="0"/>
              <a:t>9</a:t>
            </a:fld>
            <a:endParaRPr lang="en-US"/>
          </a:p>
        </p:txBody>
      </p:sp>
    </p:spTree>
    <p:extLst>
      <p:ext uri="{BB962C8B-B14F-4D97-AF65-F5344CB8AC3E}">
        <p14:creationId xmlns:p14="http://schemas.microsoft.com/office/powerpoint/2010/main" val="3858294296"/>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0</TotalTime>
  <Words>2466</Words>
  <Application>Microsoft Office PowerPoint</Application>
  <PresentationFormat>Widescreen</PresentationFormat>
  <Paragraphs>240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Gill Sans Nova</vt:lpstr>
      <vt:lpstr>Univers</vt:lpstr>
      <vt:lpstr>GradientVTI</vt:lpstr>
      <vt:lpstr>Google DOCS</vt:lpstr>
      <vt:lpstr>1pamoka: „Google“ dokumentų įvadas Docs</vt:lpstr>
      <vt:lpstr>Kas yra Google Docs?</vt:lpstr>
      <vt:lpstr>Kaip prisijungtiprie Google Docs</vt:lpstr>
      <vt:lpstr>PowerPoint Presentation</vt:lpstr>
      <vt:lpstr>Kaip pasiekti „Google“ dokumentus</vt:lpstr>
      <vt:lpstr>Pradinis puslapis</vt:lpstr>
      <vt:lpstr>2 pamoka: meniu juosta, išskleidžiamieji meniu, įrankių juostos</vt:lpstr>
      <vt:lpstr>2 pamoka: meniu juosta, išskleidžiamieji meniu, įrankių juostos </vt:lpstr>
      <vt:lpstr> Išskleidžiamasis meniu (failas)</vt:lpstr>
      <vt:lpstr>Išskleidžiamasis meniu (failas)</vt:lpstr>
      <vt:lpstr>Išskleidžiamieji meniu Failas ir Redaguoti</vt:lpstr>
      <vt:lpstr>Išskleidžiamasis meniu Redaguoti</vt:lpstr>
      <vt:lpstr>Išskleidžiamasis meniu (žiūrėti)</vt:lpstr>
      <vt:lpstr>Išskleidžiamasis meniu Įterpti</vt:lpstr>
      <vt:lpstr>Išskleidžiamasis meniu Įterpti</vt:lpstr>
      <vt:lpstr>Išskleidžiamasis meniu Formatas</vt:lpstr>
      <vt:lpstr>Išskleidžiamasis meniu Formatas</vt:lpstr>
      <vt:lpstr>Išskleidžiamasis meniu Įrankiai</vt:lpstr>
      <vt:lpstr>Išskleidžiamasis meniu Įrankiai</vt:lpstr>
      <vt:lpstr>Mygtukai įrankių juostoje</vt:lpstr>
      <vt:lpstr>Mygtukai įrankių juostoje</vt:lpstr>
      <vt:lpstr>Google Docs pratimais</vt:lpstr>
      <vt:lpstr>1 pratimas: prieiga prie „Google“ dokumentų</vt:lpstr>
      <vt:lpstr>2 pratimas: naujo dokumento kūrimas „Google“ dokumentuose</vt:lpstr>
      <vt:lpstr>3 pratimas: teksto įvedimas ir redagavimast</vt:lpstr>
      <vt:lpstr>4 pratimas: Dokumento išsaugojimas</vt:lpstr>
      <vt:lpstr> 5 pratimas: Teksto formatavimas</vt:lpstr>
      <vt:lpstr>6 pratimas: Vaizdo įterpimas</vt:lpstr>
      <vt:lpstr>7 pratimas: Dalijimasis dokumentu</vt:lpstr>
      <vt:lpstr>8 pratimas: rašymo balsu naudojimas</vt:lpstr>
      <vt:lpstr>9 pratimas: lentelės įterpimas</vt:lpstr>
      <vt:lpstr>10 pratimas: Dokumento spausdinimas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37069882668</cp:lastModifiedBy>
  <cp:revision>66</cp:revision>
  <dcterms:created xsi:type="dcterms:W3CDTF">2024-01-31T10:28:24Z</dcterms:created>
  <dcterms:modified xsi:type="dcterms:W3CDTF">2024-06-02T12:16:59Z</dcterms:modified>
</cp:coreProperties>
</file>