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2"/>
  </p:notesMasterIdLst>
  <p:sldIdLst>
    <p:sldId id="269" r:id="rId2"/>
    <p:sldId id="270" r:id="rId3"/>
    <p:sldId id="256" r:id="rId4"/>
    <p:sldId id="267" r:id="rId5"/>
    <p:sldId id="261" r:id="rId6"/>
    <p:sldId id="262" r:id="rId7"/>
    <p:sldId id="263" r:id="rId8"/>
    <p:sldId id="264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87823" autoAdjust="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7A4F0-788F-4554-B62E-8F18E84A0DAB}" type="datetimeFigureOut">
              <a:rPr lang="lt-LT" smtClean="0"/>
              <a:t>2021-09-21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838FC-E1A9-4C1B-AA36-BF50B588CAB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062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838FC-E1A9-4C1B-AA36-BF50B588CABE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5364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838FC-E1A9-4C1B-AA36-BF50B588CABE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8066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5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3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9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970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07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9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5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9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6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2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1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2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8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9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73A1-63A2-4077-A112-76939258E04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926D-76B4-4DBE-B575-20EE9599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64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FE6DBF9-94F5-4877-B532-D859966E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EBA155-CB71-48F7-8A85-0B293C773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A9A3980-304B-4116-B0FB-155B054B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24FA7CC-8015-40C6-9D92-644E30DCC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46040E-7E20-4B05-9660-47E254E1A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7B0568FF-36AD-4845-BF6C-DF3B687E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6752110" cy="1373070"/>
          </a:xfrm>
        </p:spPr>
        <p:txBody>
          <a:bodyPr anchor="ctr">
            <a:normAutofit/>
          </a:bodyPr>
          <a:lstStyle/>
          <a:p>
            <a:r>
              <a:rPr lang="lt-LT" sz="4600" dirty="0"/>
              <a:t>Projektas </a:t>
            </a:r>
            <a:br>
              <a:rPr lang="lt-LT" sz="4600" dirty="0"/>
            </a:br>
            <a:r>
              <a:rPr lang="lt-LT" sz="4600" dirty="0"/>
              <a:t>,,AMŽIUS NĖRA KLIŪTIS“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90356F9B-7333-4AA3-8E70-058CC640B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6752109" cy="1117687"/>
          </a:xfrm>
        </p:spPr>
        <p:txBody>
          <a:bodyPr>
            <a:normAutofit/>
          </a:bodyPr>
          <a:lstStyle/>
          <a:p>
            <a:r>
              <a:rPr lang="lt-LT" dirty="0"/>
              <a:t>Zita Norkienė, 2021 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0E7B1D6-7BAF-4B97-AB65-3C5BEA4461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91" y="2240938"/>
            <a:ext cx="3358478" cy="237612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68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FF03337-DDE5-40D1-8593-21036FCF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cs typeface="Aharoni" panose="02010803020104030203" pitchFamily="2" charset="-79"/>
              </a:rPr>
              <a:t>SĖKMĖS</a:t>
            </a:r>
            <a:r>
              <a:rPr lang="en-US" b="1" dirty="0">
                <a:cs typeface="Aharoni" panose="02010803020104030203" pitchFamily="2" charset="-79"/>
              </a:rPr>
              <a:t>!</a:t>
            </a:r>
            <a:endParaRPr lang="lt-LT" dirty="0"/>
          </a:p>
        </p:txBody>
      </p:sp>
      <p:pic>
        <p:nvPicPr>
          <p:cNvPr id="6" name="Turinio vietos rezervavimo ženklas 5" descr="Paveikslėlis, kuriame yra asmuo, vidinis, grindys, stovimas&#10;&#10;Automatiškai sugeneruotas aprašymas">
            <a:extLst>
              <a:ext uri="{FF2B5EF4-FFF2-40B4-BE49-F238E27FC236}">
                <a16:creationId xmlns:a16="http://schemas.microsoft.com/office/drawing/2014/main" id="{D2B8D52F-FD00-462A-9B32-78562E04F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47" y="2266331"/>
            <a:ext cx="6122225" cy="4591669"/>
          </a:xfrm>
        </p:spPr>
      </p:pic>
    </p:spTree>
    <p:extLst>
      <p:ext uri="{BB962C8B-B14F-4D97-AF65-F5344CB8AC3E}">
        <p14:creationId xmlns:p14="http://schemas.microsoft.com/office/powerpoint/2010/main" val="276259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F51A5C9-1AF7-493C-8BE4-840E6CE6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FIZINIS AKTYVUMAS 55+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A0AD2F8-45E2-4061-9FFB-2667B9BD8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l">
              <a:spcAft>
                <a:spcPts val="600"/>
              </a:spcAft>
            </a:pPr>
            <a:r>
              <a:rPr lang="en-GB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Kiek</a:t>
            </a: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mankštintis</a:t>
            </a: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lt-LT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l"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Kaip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dažnai</a:t>
            </a: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mankštintis</a:t>
            </a: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lt-LT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l"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Kaip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dozuoti</a:t>
            </a: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krūvį</a:t>
            </a: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lt-LT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l"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Kaip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išvengti</a:t>
            </a: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klaidų</a:t>
            </a: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lt-LT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6906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680322" y="2742465"/>
            <a:ext cx="8144134" cy="1373070"/>
          </a:xfrm>
        </p:spPr>
        <p:txBody>
          <a:bodyPr>
            <a:normAutofit/>
          </a:bodyPr>
          <a:lstStyle/>
          <a:p>
            <a:r>
              <a:rPr lang="lt-LT" dirty="0"/>
              <a:t>FIZINIS AKTYVUMAS  55+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060407" y="4404099"/>
            <a:ext cx="6400800" cy="2119051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800" dirty="0"/>
              <a:t>ŠIRDIES IR KVĖPAVIMO SISTEMOS – IŠTVERMĖ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800" dirty="0"/>
              <a:t>JĖGOS PRATIMAI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800" dirty="0"/>
              <a:t>TEMPIMO IR LANKSTUMO PRATIMAI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462A788-97D6-48A8-8C3D-300488AE9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40" y="432735"/>
            <a:ext cx="2429165" cy="1821873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9AB3088A-1465-49CB-8C82-C7D1200F2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251" y="765545"/>
            <a:ext cx="2275367" cy="1623891"/>
          </a:xfrm>
          <a:prstGeom prst="rect">
            <a:avLst/>
          </a:prstGeom>
        </p:spPr>
      </p:pic>
      <p:pic>
        <p:nvPicPr>
          <p:cNvPr id="9" name="Paveikslėlis 8" descr="Paveikslėlis, kuriame yra asmuo, moteris&#10;&#10;Automatiškai sugeneruotas aprašymas">
            <a:extLst>
              <a:ext uri="{FF2B5EF4-FFF2-40B4-BE49-F238E27FC236}">
                <a16:creationId xmlns:a16="http://schemas.microsoft.com/office/drawing/2014/main" id="{135AB997-4F74-455D-A221-3999FAAB5F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470" y="4603392"/>
            <a:ext cx="2085642" cy="19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2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EBF4715-CF5E-46B7-8333-CFBD54AE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Į SVEIKATĄ ORIENTUOTAS FIZINIS AKTYVUMAS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4B02004-27B9-4D4A-BABF-536E164CA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grpSp>
        <p:nvGrpSpPr>
          <p:cNvPr id="7" name="Grupė 6">
            <a:extLst>
              <a:ext uri="{FF2B5EF4-FFF2-40B4-BE49-F238E27FC236}">
                <a16:creationId xmlns:a16="http://schemas.microsoft.com/office/drawing/2014/main" id="{EC0DED75-0289-4E42-A766-10F464D121C0}"/>
              </a:ext>
            </a:extLst>
          </p:cNvPr>
          <p:cNvGrpSpPr/>
          <p:nvPr/>
        </p:nvGrpSpPr>
        <p:grpSpPr>
          <a:xfrm>
            <a:off x="2374210" y="2264215"/>
            <a:ext cx="5607257" cy="3744632"/>
            <a:chOff x="680321" y="1040224"/>
            <a:chExt cx="5607257" cy="3744632"/>
          </a:xfrm>
        </p:grpSpPr>
        <p:sp>
          <p:nvSpPr>
            <p:cNvPr id="6" name="Ovalas 5">
              <a:extLst>
                <a:ext uri="{FF2B5EF4-FFF2-40B4-BE49-F238E27FC236}">
                  <a16:creationId xmlns:a16="http://schemas.microsoft.com/office/drawing/2014/main" id="{671BAF47-12BF-4741-82B3-80F48D855DE6}"/>
                </a:ext>
              </a:extLst>
            </p:cNvPr>
            <p:cNvSpPr/>
            <p:nvPr/>
          </p:nvSpPr>
          <p:spPr>
            <a:xfrm>
              <a:off x="2017738" y="1040224"/>
              <a:ext cx="2818151" cy="2593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/>
                <a:t>IŠTVERMĖ</a:t>
              </a:r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lt-LT" dirty="0"/>
            </a:p>
          </p:txBody>
        </p:sp>
        <p:sp>
          <p:nvSpPr>
            <p:cNvPr id="4" name="Ovalas 3">
              <a:extLst>
                <a:ext uri="{FF2B5EF4-FFF2-40B4-BE49-F238E27FC236}">
                  <a16:creationId xmlns:a16="http://schemas.microsoft.com/office/drawing/2014/main" id="{1FBE0109-933F-4576-B1EE-186FA8EA164E}"/>
                </a:ext>
              </a:extLst>
            </p:cNvPr>
            <p:cNvSpPr/>
            <p:nvPr/>
          </p:nvSpPr>
          <p:spPr>
            <a:xfrm>
              <a:off x="680321" y="2191558"/>
              <a:ext cx="2818151" cy="2593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/>
                <a:t>LANKSTUMAS</a:t>
              </a:r>
            </a:p>
          </p:txBody>
        </p:sp>
        <p:sp>
          <p:nvSpPr>
            <p:cNvPr id="5" name="Ovalas 4">
              <a:extLst>
                <a:ext uri="{FF2B5EF4-FFF2-40B4-BE49-F238E27FC236}">
                  <a16:creationId xmlns:a16="http://schemas.microsoft.com/office/drawing/2014/main" id="{78930277-2795-4BEE-B0C0-A718425CA700}"/>
                </a:ext>
              </a:extLst>
            </p:cNvPr>
            <p:cNvSpPr/>
            <p:nvPr/>
          </p:nvSpPr>
          <p:spPr>
            <a:xfrm>
              <a:off x="3469427" y="2191558"/>
              <a:ext cx="2818151" cy="2593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/>
                <a:t>JĖGA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17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CAD8-F410-3045-A04C-4CC0C213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dirty="0">
                <a:cs typeface="Times New Roman" panose="02020603050405020304" pitchFamily="18" charset="0"/>
              </a:rPr>
              <a:t>KIEK TRENIRUOTIS SAVAITĖS BĖGYJE?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7E782-8F3C-BE41-B06A-400B03FC9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sz="3600" b="1" dirty="0"/>
              <a:t>3-4</a:t>
            </a:r>
            <a:r>
              <a:rPr lang="lt-LT" sz="3600" b="1" dirty="0"/>
              <a:t> </a:t>
            </a:r>
            <a:r>
              <a:rPr lang="lt-LT" sz="2800" dirty="0"/>
              <a:t>KARTUS ŠIRDIES IR KVĖPAVIMO SISTEMŲ TRENIRUOTĖS</a:t>
            </a:r>
            <a:endParaRPr lang="x-none" sz="2800" dirty="0"/>
          </a:p>
          <a:p>
            <a:r>
              <a:rPr lang="x-none" sz="3600" b="1" dirty="0"/>
              <a:t>1-2</a:t>
            </a:r>
            <a:r>
              <a:rPr lang="x-none" sz="3600" dirty="0"/>
              <a:t> </a:t>
            </a:r>
            <a:r>
              <a:rPr lang="lt-LT" sz="2800" dirty="0"/>
              <a:t>KARTUS JĖGOS TRENIRUOTĖS</a:t>
            </a:r>
            <a:endParaRPr lang="x-none" sz="2800" dirty="0"/>
          </a:p>
          <a:p>
            <a:r>
              <a:rPr lang="lt-LT" sz="3600" b="1" dirty="0"/>
              <a:t>KASDIEN</a:t>
            </a:r>
            <a:r>
              <a:rPr lang="lt-LT" sz="2800" dirty="0"/>
              <a:t> – LANKSTUMO IR TEMPIMO PRATIMAI (BLOGIAUSIU ATVEJU 5-6 KARTUS PER SAVAITĘ).</a:t>
            </a:r>
            <a:endParaRPr lang="x-none" sz="3600" dirty="0"/>
          </a:p>
        </p:txBody>
      </p:sp>
    </p:spTree>
    <p:extLst>
      <p:ext uri="{BB962C8B-B14F-4D97-AF65-F5344CB8AC3E}">
        <p14:creationId xmlns:p14="http://schemas.microsoft.com/office/powerpoint/2010/main" val="204049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C6341-56A1-0844-B2F2-0605A81F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JUDĖJIMO BŪDAI IR TRENIRUOČIŲ TRUKMĖ (1)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F80D6-9397-FD4B-8EA7-359994DD3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sz="2800" dirty="0"/>
              <a:t>10-12</a:t>
            </a:r>
            <a:r>
              <a:rPr lang="lt-LT" sz="2800" dirty="0"/>
              <a:t> </a:t>
            </a:r>
            <a:r>
              <a:rPr lang="x-none" sz="2800" dirty="0"/>
              <a:t>min </a:t>
            </a:r>
            <a:r>
              <a:rPr lang="lt-LT" sz="2800" dirty="0"/>
              <a:t>TEMPIMO IR LANKSTUMO PRATIMAI.</a:t>
            </a:r>
            <a:endParaRPr lang="x-none" sz="2800" dirty="0"/>
          </a:p>
          <a:p>
            <a:r>
              <a:rPr lang="x-none" sz="2800" dirty="0"/>
              <a:t>30-35min </a:t>
            </a:r>
            <a:r>
              <a:rPr lang="lt-LT" sz="2800" dirty="0"/>
              <a:t>ŠIRDIES IR KVĖPAVIMO SISTEMOS PRATIMAI </a:t>
            </a:r>
            <a:r>
              <a:rPr lang="x-none" sz="2800" dirty="0"/>
              <a:t> (</a:t>
            </a:r>
            <a:r>
              <a:rPr lang="lt-LT" sz="2800" dirty="0"/>
              <a:t>BĖGIMAS, ĖJIMAS, PLAUKIMAS, VAŽIAVIMAS DVIRAČIU IR T.T.</a:t>
            </a:r>
            <a:r>
              <a:rPr lang="x-none" sz="2800" dirty="0"/>
              <a:t>):</a:t>
            </a:r>
          </a:p>
          <a:p>
            <a:pPr lvl="1"/>
            <a:r>
              <a:rPr lang="lt-LT" sz="2400" dirty="0"/>
              <a:t>PRADĖTI LĖTAI, PALAIPSNIUI KELTI TEMPĄ, TADA SUMAŽINTI TEMPĄ, NURIMTI IR PAKARTOTI</a:t>
            </a:r>
            <a:endParaRPr lang="x-none" sz="2400" dirty="0"/>
          </a:p>
          <a:p>
            <a:pPr lvl="1"/>
            <a:r>
              <a:rPr lang="lt-LT" sz="2400" dirty="0"/>
              <a:t>IŠLAIKYTI TEMPO IR RITMO DINAMIŠKUMĄ, BET NEPERSITEMPTI, TRENIRUOTĖ TURI BŪTI MALONI</a:t>
            </a:r>
            <a:r>
              <a:rPr lang="x-none" sz="2400" dirty="0"/>
              <a:t> </a:t>
            </a:r>
            <a:r>
              <a:rPr lang="x-none" sz="2400" dirty="0">
                <a:sym typeface="Wingdings" pitchFamily="2" charset="2"/>
              </a:rPr>
              <a:t></a:t>
            </a:r>
            <a:endParaRPr lang="x-none" sz="2400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9470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DD62-FBFD-2748-A548-4F3DF285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JUDĖJIMO BŪDAI IR TRENIRUOČIŲ TRUKMĖ (2)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D204B-195B-9E44-9902-E4B33CD20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x-none" sz="3000" dirty="0"/>
              <a:t>10-12min </a:t>
            </a:r>
            <a:r>
              <a:rPr lang="lt-LT" sz="3000" dirty="0"/>
              <a:t>TEMPIMO IR LANKSTUMO PRATIMAI</a:t>
            </a:r>
            <a:endParaRPr lang="x-none" sz="3000" dirty="0"/>
          </a:p>
          <a:p>
            <a:r>
              <a:rPr lang="x-none" sz="3000" dirty="0"/>
              <a:t>30-35min</a:t>
            </a:r>
            <a:r>
              <a:rPr lang="lt-LT" sz="3000" dirty="0"/>
              <a:t> JĖGOS TRENIRUOTĖ</a:t>
            </a:r>
            <a:r>
              <a:rPr lang="x-none" sz="3000" dirty="0"/>
              <a:t>:</a:t>
            </a:r>
          </a:p>
          <a:p>
            <a:pPr lvl="1"/>
            <a:r>
              <a:rPr lang="lt-LT" sz="2600" dirty="0"/>
              <a:t>SPECIALI NAUDA MOTERIMS – OSTEOPOROZĖS PREVENCIJA </a:t>
            </a:r>
            <a:endParaRPr lang="x-none" sz="2600" dirty="0"/>
          </a:p>
          <a:p>
            <a:pPr lvl="1"/>
            <a:r>
              <a:rPr lang="lt-LT" sz="2600" dirty="0"/>
              <a:t>SPECIALI NAUDA VYRAMS – JĖGOS PRATIMAI PALAIKO TESTOSTERONO GAMYBOS LYGĮ. </a:t>
            </a:r>
            <a:endParaRPr lang="x-none" sz="2600" dirty="0"/>
          </a:p>
          <a:p>
            <a:r>
              <a:rPr lang="lt-LT" sz="3000" dirty="0"/>
              <a:t>NURODYMAI JĖGOS TRENIRUOTEI: </a:t>
            </a:r>
          </a:p>
          <a:p>
            <a:r>
              <a:rPr lang="x-none" sz="2600" dirty="0"/>
              <a:t>4-5 </a:t>
            </a:r>
            <a:r>
              <a:rPr lang="lt-LT" sz="2600" dirty="0"/>
              <a:t>SKIRTINGI PRATIMAI </a:t>
            </a:r>
            <a:endParaRPr lang="x-none" sz="2600" dirty="0"/>
          </a:p>
          <a:p>
            <a:pPr lvl="1"/>
            <a:r>
              <a:rPr lang="x-none" sz="2600" dirty="0"/>
              <a:t>4-6 </a:t>
            </a:r>
            <a:r>
              <a:rPr lang="lt-LT" sz="2600" dirty="0"/>
              <a:t>CIKLAI KIEKVIENO PRATIMO </a:t>
            </a:r>
          </a:p>
          <a:p>
            <a:pPr lvl="1"/>
            <a:r>
              <a:rPr lang="x-none" sz="2600" dirty="0"/>
              <a:t>4-6 </a:t>
            </a:r>
            <a:r>
              <a:rPr lang="lt-LT" sz="2600" dirty="0"/>
              <a:t>PRATIMO PAKARTOJIMAI KIEKVIENO CIKLO METU </a:t>
            </a:r>
            <a:endParaRPr lang="x-none" sz="2600" dirty="0"/>
          </a:p>
          <a:p>
            <a:pPr lvl="1"/>
            <a:r>
              <a:rPr lang="lt-LT" sz="2600" dirty="0"/>
              <a:t>ILSĖTIS </a:t>
            </a:r>
            <a:r>
              <a:rPr lang="x-none" sz="2600" dirty="0"/>
              <a:t>4-6</a:t>
            </a:r>
            <a:r>
              <a:rPr lang="lt-LT" sz="2600" dirty="0"/>
              <a:t> </a:t>
            </a:r>
            <a:r>
              <a:rPr lang="x-none" sz="2600" dirty="0"/>
              <a:t>min </a:t>
            </a:r>
            <a:r>
              <a:rPr lang="lt-LT" sz="2600" dirty="0"/>
              <a:t>PO </a:t>
            </a:r>
            <a:r>
              <a:rPr lang="lt-LT" sz="2600"/>
              <a:t>KIEKVIENO CIKLO </a:t>
            </a:r>
            <a:r>
              <a:rPr lang="lt-LT" sz="2600" dirty="0"/>
              <a:t>IR PO KIEKVIENO PRATIMO.</a:t>
            </a:r>
            <a:endParaRPr lang="x-none" sz="2600" dirty="0"/>
          </a:p>
          <a:p>
            <a:pPr lvl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3340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FA449-87A8-634A-A5E2-208912F0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JUDĖJIMO BŪDAI IR TRENIRUOČIŲ TRUKMĖ (3)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07152-CD94-074B-9901-1720D0279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10-12min </a:t>
            </a:r>
            <a:r>
              <a:rPr lang="lt-LT" sz="3200" dirty="0"/>
              <a:t>KASDIEN – LANKSTUMO IR TEMPIMO PRATIMAI </a:t>
            </a:r>
          </a:p>
          <a:p>
            <a:r>
              <a:rPr lang="lt-LT" sz="3200" dirty="0"/>
              <a:t>NEREIKIA STANDARTŲ IR NURODYMŲ...</a:t>
            </a:r>
          </a:p>
          <a:p>
            <a:r>
              <a:rPr lang="lt-LT" sz="3200" dirty="0"/>
              <a:t>PASIRINKITE TOKIUS PRATIMUS, KURIE JUMS LABIAUSIAI PATINKA IR YRA JUMS ĮDOMIAUSI.</a:t>
            </a:r>
            <a:endParaRPr lang="x-none" sz="3200" dirty="0"/>
          </a:p>
          <a:p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387758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34CD518-340F-49CC-8441-1148D739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lt-LT" dirty="0"/>
              <a:t>PAPRASČIAUSIA MAKSIMALAUS ŠIRDIES APKROVIMO APSKAIČIAVIMO FORMULĖ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2132540-933F-4AE1-803C-37D2D292E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4400" dirty="0"/>
              <a:t>MAŽOMS VYRŲ IR MOTERŲ GRUPĖMS</a:t>
            </a:r>
          </a:p>
          <a:p>
            <a:pPr marL="0" indent="0">
              <a:buNone/>
            </a:pPr>
            <a:r>
              <a:rPr lang="lt-LT" dirty="0"/>
              <a:t>ŠSD – ŠIRDIES SUSITRAUKIMŲ DAŽNIS (PULSAS)</a:t>
            </a:r>
          </a:p>
          <a:p>
            <a:pPr marL="0" indent="0">
              <a:buNone/>
            </a:pPr>
            <a:r>
              <a:rPr lang="en-US" sz="4400" dirty="0"/>
              <a:t>             </a:t>
            </a:r>
            <a:r>
              <a:rPr lang="lt-LT" sz="4400" dirty="0"/>
              <a:t>ŠSD</a:t>
            </a:r>
            <a:r>
              <a:rPr lang="lt-LT" dirty="0"/>
              <a:t> (</a:t>
            </a:r>
            <a:r>
              <a:rPr lang="lt-LT" dirty="0" err="1"/>
              <a:t>max</a:t>
            </a:r>
            <a:r>
              <a:rPr lang="lt-LT" dirty="0"/>
              <a:t>) </a:t>
            </a:r>
            <a:r>
              <a:rPr lang="en-US" dirty="0"/>
              <a:t>= </a:t>
            </a:r>
            <a:r>
              <a:rPr lang="en-US" sz="4400" dirty="0"/>
              <a:t>220- </a:t>
            </a:r>
            <a:r>
              <a:rPr lang="lt-LT" sz="4400" dirty="0"/>
              <a:t>AMŽIUS</a:t>
            </a:r>
          </a:p>
        </p:txBody>
      </p:sp>
    </p:spTree>
    <p:extLst>
      <p:ext uri="{BB962C8B-B14F-4D97-AF65-F5344CB8AC3E}">
        <p14:creationId xmlns:p14="http://schemas.microsoft.com/office/powerpoint/2010/main" val="406641775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{41AEC103-2B1B-704F-84B7-14B1666889E0}tf10001057</Template>
  <TotalTime>252</TotalTime>
  <Words>275</Words>
  <Application>Microsoft Office PowerPoint</Application>
  <PresentationFormat>Plačiaekranė</PresentationFormat>
  <Paragraphs>46</Paragraphs>
  <Slides>10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Berlin</vt:lpstr>
      <vt:lpstr>Projektas  ,,AMŽIUS NĖRA KLIŪTIS“</vt:lpstr>
      <vt:lpstr>FIZINIS AKTYVUMAS 55+</vt:lpstr>
      <vt:lpstr>FIZINIS AKTYVUMAS  55+</vt:lpstr>
      <vt:lpstr>Į SVEIKATĄ ORIENTUOTAS FIZINIS AKTYVUMAS</vt:lpstr>
      <vt:lpstr>KIEK TRENIRUOTIS SAVAITĖS BĖGYJE? </vt:lpstr>
      <vt:lpstr>JUDĖJIMO BŪDAI IR TRENIRUOČIŲ TRUKMĖ (1)</vt:lpstr>
      <vt:lpstr>JUDĖJIMO BŪDAI IR TRENIRUOČIŲ TRUKMĖ (2)</vt:lpstr>
      <vt:lpstr>JUDĖJIMO BŪDAI IR TRENIRUOČIŲ TRUKMĖ (3)</vt:lpstr>
      <vt:lpstr> PAPRASČIAUSIA MAKSIMALAUS ŠIRDIES APKROVIMO APSKAIČIAVIMO FORMULĖ </vt:lpstr>
      <vt:lpstr>SĖKMĖS!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activyti for 55+</dc:title>
  <dc:creator>Andrius</dc:creator>
  <cp:lastModifiedBy>Zita Norkienė</cp:lastModifiedBy>
  <cp:revision>39</cp:revision>
  <dcterms:created xsi:type="dcterms:W3CDTF">2021-07-20T16:07:53Z</dcterms:created>
  <dcterms:modified xsi:type="dcterms:W3CDTF">2021-09-21T15:31:04Z</dcterms:modified>
</cp:coreProperties>
</file>