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 id="2147483660" r:id="rId3"/>
  </p:sldMasterIdLst>
  <p:notesMasterIdLst>
    <p:notesMasterId r:id="rId11"/>
  </p:notesMasterIdLst>
  <p:sldIdLst>
    <p:sldId id="259" r:id="rId4"/>
    <p:sldId id="257" r:id="rId5"/>
    <p:sldId id="260" r:id="rId6"/>
    <p:sldId id="262" r:id="rId7"/>
    <p:sldId id="261" r:id="rId8"/>
    <p:sldId id="263" r:id="rId9"/>
    <p:sldId id="258"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9742B-BD4E-4379-9459-952C88C32930}" type="datetimeFigureOut">
              <a:rPr lang="lv-LV" smtClean="0"/>
              <a:t>16.08.2021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F6890B-8C54-4E70-9E53-F0E436101335}" type="slidenum">
              <a:rPr lang="lv-LV" smtClean="0"/>
              <a:t>‹#›</a:t>
            </a:fld>
            <a:endParaRPr lang="lv-LV"/>
          </a:p>
        </p:txBody>
      </p:sp>
    </p:spTree>
    <p:extLst>
      <p:ext uri="{BB962C8B-B14F-4D97-AF65-F5344CB8AC3E}">
        <p14:creationId xmlns:p14="http://schemas.microsoft.com/office/powerpoint/2010/main" val="1688179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6858D-C381-43AC-A651-ABCA8A1DC0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1E6FD769-25BD-4E4A-9469-8D0972DE83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9AD0DCCE-7F5C-481E-A7E6-6A3C11A79DAA}"/>
              </a:ext>
            </a:extLst>
          </p:cNvPr>
          <p:cNvSpPr>
            <a:spLocks noGrp="1"/>
          </p:cNvSpPr>
          <p:nvPr>
            <p:ph type="dt" sz="half" idx="10"/>
          </p:nvPr>
        </p:nvSpPr>
        <p:spPr/>
        <p:txBody>
          <a:bodyPr/>
          <a:lstStyle/>
          <a:p>
            <a:fld id="{F67CE1EE-79B7-4FA8-AEF6-C94EDBCAA863}" type="datetime1">
              <a:rPr lang="lv-LV" smtClean="0"/>
              <a:t>16.08.2021</a:t>
            </a:fld>
            <a:endParaRPr lang="lv-LV"/>
          </a:p>
        </p:txBody>
      </p:sp>
      <p:sp>
        <p:nvSpPr>
          <p:cNvPr id="5" name="Footer Placeholder 4">
            <a:extLst>
              <a:ext uri="{FF2B5EF4-FFF2-40B4-BE49-F238E27FC236}">
                <a16:creationId xmlns:a16="http://schemas.microsoft.com/office/drawing/2014/main" id="{D538B1B0-848F-446F-A4B8-37AE16AE24F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1D9DA5F-7588-487E-B302-696B951D5D42}"/>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2105053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C88F-8A36-4F1A-908B-A572359D05F8}"/>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871A80C6-E1C3-4D0A-80E0-35AFED610F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E6C602C-9F9D-4EFA-B92E-E9E5F3998E55}"/>
              </a:ext>
            </a:extLst>
          </p:cNvPr>
          <p:cNvSpPr>
            <a:spLocks noGrp="1"/>
          </p:cNvSpPr>
          <p:nvPr>
            <p:ph type="dt" sz="half" idx="10"/>
          </p:nvPr>
        </p:nvSpPr>
        <p:spPr/>
        <p:txBody>
          <a:bodyPr/>
          <a:lstStyle/>
          <a:p>
            <a:fld id="{116FF97C-8EF4-4F2E-B6A0-7C6AD099AFB8}" type="datetime1">
              <a:rPr lang="lv-LV" smtClean="0"/>
              <a:t>16.08.2021</a:t>
            </a:fld>
            <a:endParaRPr lang="lv-LV"/>
          </a:p>
        </p:txBody>
      </p:sp>
      <p:sp>
        <p:nvSpPr>
          <p:cNvPr id="5" name="Footer Placeholder 4">
            <a:extLst>
              <a:ext uri="{FF2B5EF4-FFF2-40B4-BE49-F238E27FC236}">
                <a16:creationId xmlns:a16="http://schemas.microsoft.com/office/drawing/2014/main" id="{55E6B604-361F-4030-986D-4D73EE86814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73AA7C5-2377-497D-B93D-4E70B299EBBE}"/>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22360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FB1DC7-513A-4D4C-892E-A55E893D82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635EECC8-2256-4046-991A-29D9D408FF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7B71877-2B5C-4EC9-92D0-0D9ADD2E171A}"/>
              </a:ext>
            </a:extLst>
          </p:cNvPr>
          <p:cNvSpPr>
            <a:spLocks noGrp="1"/>
          </p:cNvSpPr>
          <p:nvPr>
            <p:ph type="dt" sz="half" idx="10"/>
          </p:nvPr>
        </p:nvSpPr>
        <p:spPr/>
        <p:txBody>
          <a:bodyPr/>
          <a:lstStyle/>
          <a:p>
            <a:fld id="{0EFE4BF7-725B-47E7-ADDB-60D590A68262}" type="datetime1">
              <a:rPr lang="lv-LV" smtClean="0"/>
              <a:t>16.08.2021</a:t>
            </a:fld>
            <a:endParaRPr lang="lv-LV"/>
          </a:p>
        </p:txBody>
      </p:sp>
      <p:sp>
        <p:nvSpPr>
          <p:cNvPr id="5" name="Footer Placeholder 4">
            <a:extLst>
              <a:ext uri="{FF2B5EF4-FFF2-40B4-BE49-F238E27FC236}">
                <a16:creationId xmlns:a16="http://schemas.microsoft.com/office/drawing/2014/main" id="{2C6F90A9-1CB6-4DED-B124-A1D0653304CF}"/>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1689D4E1-C39C-44BF-B587-265851412274}"/>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1896248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9DB5-3198-46FD-92E4-386E36C981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794E7429-31ED-4DAE-A2DC-9F7C2AD39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1117DFD9-125A-4B67-A74F-E16D6DA492C2}"/>
              </a:ext>
            </a:extLst>
          </p:cNvPr>
          <p:cNvSpPr>
            <a:spLocks noGrp="1"/>
          </p:cNvSpPr>
          <p:nvPr>
            <p:ph type="dt" sz="half" idx="10"/>
          </p:nvPr>
        </p:nvSpPr>
        <p:spPr/>
        <p:txBody>
          <a:bodyPr/>
          <a:lstStyle/>
          <a:p>
            <a:fld id="{C08B1E64-D77F-465C-B85A-96E71C192FF3}" type="datetime1">
              <a:rPr lang="lv-LV" smtClean="0"/>
              <a:t>16.08.2021</a:t>
            </a:fld>
            <a:endParaRPr lang="lv-LV" dirty="0"/>
          </a:p>
        </p:txBody>
      </p:sp>
      <p:sp>
        <p:nvSpPr>
          <p:cNvPr id="5" name="Footer Placeholder 4">
            <a:extLst>
              <a:ext uri="{FF2B5EF4-FFF2-40B4-BE49-F238E27FC236}">
                <a16:creationId xmlns:a16="http://schemas.microsoft.com/office/drawing/2014/main" id="{30516B63-966D-447E-B3AE-E8D92AE7782B}"/>
              </a:ext>
            </a:extLst>
          </p:cNvPr>
          <p:cNvSpPr>
            <a:spLocks noGrp="1"/>
          </p:cNvSpPr>
          <p:nvPr>
            <p:ph type="ftr" sz="quarter" idx="11"/>
          </p:nvPr>
        </p:nvSpPr>
        <p:spPr/>
        <p:txBody>
          <a:bodyPr/>
          <a:lstStyle/>
          <a:p>
            <a:endParaRPr lang="lv-LV" dirty="0"/>
          </a:p>
        </p:txBody>
      </p:sp>
      <p:sp>
        <p:nvSpPr>
          <p:cNvPr id="6" name="Slide Number Placeholder 5">
            <a:extLst>
              <a:ext uri="{FF2B5EF4-FFF2-40B4-BE49-F238E27FC236}">
                <a16:creationId xmlns:a16="http://schemas.microsoft.com/office/drawing/2014/main" id="{CD083A20-A3C6-4EAF-9462-3CF8BD282439}"/>
              </a:ext>
            </a:extLst>
          </p:cNvPr>
          <p:cNvSpPr>
            <a:spLocks noGrp="1"/>
          </p:cNvSpPr>
          <p:nvPr>
            <p:ph type="sldNum" sz="quarter" idx="12"/>
          </p:nvPr>
        </p:nvSpPr>
        <p:spPr/>
        <p:txBody>
          <a:bodyPr/>
          <a:lstStyle/>
          <a:p>
            <a:fld id="{2F181AFC-B318-4C2B-A434-D4E6526270D1}" type="slidenum">
              <a:rPr lang="lv-LV" smtClean="0"/>
              <a:t>‹#›</a:t>
            </a:fld>
            <a:endParaRPr lang="lv-LV" dirty="0"/>
          </a:p>
        </p:txBody>
      </p:sp>
    </p:spTree>
    <p:extLst>
      <p:ext uri="{BB962C8B-B14F-4D97-AF65-F5344CB8AC3E}">
        <p14:creationId xmlns:p14="http://schemas.microsoft.com/office/powerpoint/2010/main" val="1880561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FC976-3E8B-4C36-9105-2A48B914CF35}"/>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F16BF8E3-3B85-4B83-9E9F-9148B0C69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4DF02571-7672-4C33-8C9B-6BD98E3106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C6E9B19-9C32-42AB-AB98-D8E78E503811}"/>
              </a:ext>
            </a:extLst>
          </p:cNvPr>
          <p:cNvSpPr>
            <a:spLocks noGrp="1"/>
          </p:cNvSpPr>
          <p:nvPr>
            <p:ph type="dt" sz="half" idx="10"/>
          </p:nvPr>
        </p:nvSpPr>
        <p:spPr/>
        <p:txBody>
          <a:bodyPr/>
          <a:lstStyle/>
          <a:p>
            <a:fld id="{2D516B76-A8C8-4445-9E33-EC09FD19B857}" type="datetime1">
              <a:rPr lang="lv-LV" smtClean="0"/>
              <a:t>16.08.2021</a:t>
            </a:fld>
            <a:endParaRPr lang="lv-LV" dirty="0"/>
          </a:p>
        </p:txBody>
      </p:sp>
      <p:sp>
        <p:nvSpPr>
          <p:cNvPr id="6" name="Footer Placeholder 5">
            <a:extLst>
              <a:ext uri="{FF2B5EF4-FFF2-40B4-BE49-F238E27FC236}">
                <a16:creationId xmlns:a16="http://schemas.microsoft.com/office/drawing/2014/main" id="{515B0081-F086-4B8E-91A2-7A780247944B}"/>
              </a:ext>
            </a:extLst>
          </p:cNvPr>
          <p:cNvSpPr>
            <a:spLocks noGrp="1"/>
          </p:cNvSpPr>
          <p:nvPr>
            <p:ph type="ftr" sz="quarter" idx="11"/>
          </p:nvPr>
        </p:nvSpPr>
        <p:spPr/>
        <p:txBody>
          <a:bodyPr/>
          <a:lstStyle/>
          <a:p>
            <a:endParaRPr lang="lv-LV" dirty="0"/>
          </a:p>
        </p:txBody>
      </p:sp>
      <p:sp>
        <p:nvSpPr>
          <p:cNvPr id="7" name="Slide Number Placeholder 6">
            <a:extLst>
              <a:ext uri="{FF2B5EF4-FFF2-40B4-BE49-F238E27FC236}">
                <a16:creationId xmlns:a16="http://schemas.microsoft.com/office/drawing/2014/main" id="{C4A0E8D2-6F6B-44C3-B0DE-6B1B979C000A}"/>
              </a:ext>
            </a:extLst>
          </p:cNvPr>
          <p:cNvSpPr>
            <a:spLocks noGrp="1"/>
          </p:cNvSpPr>
          <p:nvPr>
            <p:ph type="sldNum" sz="quarter" idx="12"/>
          </p:nvPr>
        </p:nvSpPr>
        <p:spPr/>
        <p:txBody>
          <a:bodyPr/>
          <a:lstStyle/>
          <a:p>
            <a:fld id="{D58C8EF8-DDE4-450C-8893-8D6D300E492B}" type="slidenum">
              <a:rPr lang="lv-LV" smtClean="0"/>
              <a:t>‹#›</a:t>
            </a:fld>
            <a:endParaRPr lang="lv-LV" dirty="0"/>
          </a:p>
        </p:txBody>
      </p:sp>
    </p:spTree>
    <p:extLst>
      <p:ext uri="{BB962C8B-B14F-4D97-AF65-F5344CB8AC3E}">
        <p14:creationId xmlns:p14="http://schemas.microsoft.com/office/powerpoint/2010/main" val="15811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DDB0D-A1A6-4908-AAC6-80A376EE7AD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EB9C84D-4F3A-4B87-8026-2DF497DAD4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BADA13F-1BF7-4B43-87F4-0EBD1A057649}"/>
              </a:ext>
            </a:extLst>
          </p:cNvPr>
          <p:cNvSpPr>
            <a:spLocks noGrp="1"/>
          </p:cNvSpPr>
          <p:nvPr>
            <p:ph type="dt" sz="half" idx="10"/>
          </p:nvPr>
        </p:nvSpPr>
        <p:spPr/>
        <p:txBody>
          <a:bodyPr/>
          <a:lstStyle/>
          <a:p>
            <a:fld id="{A4A0B4A9-A004-4152-93A9-911ADDB5207D}" type="datetime1">
              <a:rPr lang="lv-LV" smtClean="0"/>
              <a:t>16.08.2021</a:t>
            </a:fld>
            <a:endParaRPr lang="lv-LV"/>
          </a:p>
        </p:txBody>
      </p:sp>
      <p:sp>
        <p:nvSpPr>
          <p:cNvPr id="5" name="Footer Placeholder 4">
            <a:extLst>
              <a:ext uri="{FF2B5EF4-FFF2-40B4-BE49-F238E27FC236}">
                <a16:creationId xmlns:a16="http://schemas.microsoft.com/office/drawing/2014/main" id="{BA6C3886-6366-4646-ACDC-AA397C8C0C3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9C81EE43-8196-4B82-978C-1C6C8FCC9A7F}"/>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6566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28754-F521-4D43-9391-404C0248CE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0D08A768-C1C7-4E64-95C8-6BB19862DB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B1C238-EAB9-435E-BDBE-1CA1E1075AAB}"/>
              </a:ext>
            </a:extLst>
          </p:cNvPr>
          <p:cNvSpPr>
            <a:spLocks noGrp="1"/>
          </p:cNvSpPr>
          <p:nvPr>
            <p:ph type="dt" sz="half" idx="10"/>
          </p:nvPr>
        </p:nvSpPr>
        <p:spPr/>
        <p:txBody>
          <a:bodyPr/>
          <a:lstStyle/>
          <a:p>
            <a:fld id="{479D0252-F3C5-40B5-9570-D25489B8B344}" type="datetime1">
              <a:rPr lang="lv-LV" smtClean="0"/>
              <a:t>16.08.2021</a:t>
            </a:fld>
            <a:endParaRPr lang="lv-LV"/>
          </a:p>
        </p:txBody>
      </p:sp>
      <p:sp>
        <p:nvSpPr>
          <p:cNvPr id="5" name="Footer Placeholder 4">
            <a:extLst>
              <a:ext uri="{FF2B5EF4-FFF2-40B4-BE49-F238E27FC236}">
                <a16:creationId xmlns:a16="http://schemas.microsoft.com/office/drawing/2014/main" id="{F49688CD-8DA0-4DDA-9C36-D6DE224D97B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28A4CEF-F7C9-428F-92E7-8B2F02B225B4}"/>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83807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6862C-2F79-4D9D-B7FA-4FE6DDAC7E9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39B9461B-EF20-42DE-896A-BB6F12AD1C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1D0E6753-2C18-4C35-A7BB-49226C1DE5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7174917A-DBED-4DC7-82A5-8A30C0525C40}"/>
              </a:ext>
            </a:extLst>
          </p:cNvPr>
          <p:cNvSpPr>
            <a:spLocks noGrp="1"/>
          </p:cNvSpPr>
          <p:nvPr>
            <p:ph type="dt" sz="half" idx="10"/>
          </p:nvPr>
        </p:nvSpPr>
        <p:spPr/>
        <p:txBody>
          <a:bodyPr/>
          <a:lstStyle/>
          <a:p>
            <a:fld id="{50108F1C-3C59-43D0-8082-E0C0807155A4}" type="datetime1">
              <a:rPr lang="lv-LV" smtClean="0"/>
              <a:t>16.08.2021</a:t>
            </a:fld>
            <a:endParaRPr lang="lv-LV"/>
          </a:p>
        </p:txBody>
      </p:sp>
      <p:sp>
        <p:nvSpPr>
          <p:cNvPr id="6" name="Footer Placeholder 5">
            <a:extLst>
              <a:ext uri="{FF2B5EF4-FFF2-40B4-BE49-F238E27FC236}">
                <a16:creationId xmlns:a16="http://schemas.microsoft.com/office/drawing/2014/main" id="{A55C1A9E-1A05-45E4-BD15-1A3E611C9A22}"/>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8DD95B84-1FEB-45D6-AA12-B8BEA73A0466}"/>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260868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9BDB0-F258-4ACC-A0D8-8AF94949B2CD}"/>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DE0B8667-343D-4EA7-9303-2FB3BC3C6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A7F9CF-7BA0-4B1E-8FE3-D10B82664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7493EE6E-36CF-40CF-8D79-9C51FF5085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BEA342-7076-4164-AB54-C6A213906D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7627ED96-DCF7-428C-A477-81E914CADEF8}"/>
              </a:ext>
            </a:extLst>
          </p:cNvPr>
          <p:cNvSpPr>
            <a:spLocks noGrp="1"/>
          </p:cNvSpPr>
          <p:nvPr>
            <p:ph type="dt" sz="half" idx="10"/>
          </p:nvPr>
        </p:nvSpPr>
        <p:spPr/>
        <p:txBody>
          <a:bodyPr/>
          <a:lstStyle/>
          <a:p>
            <a:fld id="{330A0DFA-9B6D-463A-9A19-00D9470F292C}" type="datetime1">
              <a:rPr lang="lv-LV" smtClean="0"/>
              <a:t>16.08.2021</a:t>
            </a:fld>
            <a:endParaRPr lang="lv-LV"/>
          </a:p>
        </p:txBody>
      </p:sp>
      <p:sp>
        <p:nvSpPr>
          <p:cNvPr id="8" name="Footer Placeholder 7">
            <a:extLst>
              <a:ext uri="{FF2B5EF4-FFF2-40B4-BE49-F238E27FC236}">
                <a16:creationId xmlns:a16="http://schemas.microsoft.com/office/drawing/2014/main" id="{EE5912C4-0EA3-482E-8A7A-C7C7D8BF2491}"/>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984CDB0E-614D-4229-83E5-3A875758CEFB}"/>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132821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4612-B0D4-4B0F-BA91-1FF54055A571}"/>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2FBD2CE4-FC29-4CDF-9CAF-E313FBE144DD}"/>
              </a:ext>
            </a:extLst>
          </p:cNvPr>
          <p:cNvSpPr>
            <a:spLocks noGrp="1"/>
          </p:cNvSpPr>
          <p:nvPr>
            <p:ph type="dt" sz="half" idx="10"/>
          </p:nvPr>
        </p:nvSpPr>
        <p:spPr/>
        <p:txBody>
          <a:bodyPr/>
          <a:lstStyle/>
          <a:p>
            <a:fld id="{063AB44A-E99B-44B4-8BF1-B28B912B0813}" type="datetime1">
              <a:rPr lang="lv-LV" smtClean="0"/>
              <a:t>16.08.2021</a:t>
            </a:fld>
            <a:endParaRPr lang="lv-LV"/>
          </a:p>
        </p:txBody>
      </p:sp>
      <p:sp>
        <p:nvSpPr>
          <p:cNvPr id="4" name="Footer Placeholder 3">
            <a:extLst>
              <a:ext uri="{FF2B5EF4-FFF2-40B4-BE49-F238E27FC236}">
                <a16:creationId xmlns:a16="http://schemas.microsoft.com/office/drawing/2014/main" id="{58D9F9DB-04DA-4C37-835A-640063ECD493}"/>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D5F49248-239C-47AE-B8A4-AFC319EB00C3}"/>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112063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674F27-E33E-4D2A-A9D5-3FDE10D0F615}"/>
              </a:ext>
            </a:extLst>
          </p:cNvPr>
          <p:cNvSpPr>
            <a:spLocks noGrp="1"/>
          </p:cNvSpPr>
          <p:nvPr>
            <p:ph type="dt" sz="half" idx="10"/>
          </p:nvPr>
        </p:nvSpPr>
        <p:spPr/>
        <p:txBody>
          <a:bodyPr/>
          <a:lstStyle/>
          <a:p>
            <a:fld id="{A47A1AA7-AAFD-4221-B5C2-CD4AF0EBAC02}" type="datetime1">
              <a:rPr lang="lv-LV" smtClean="0"/>
              <a:t>16.08.2021</a:t>
            </a:fld>
            <a:endParaRPr lang="lv-LV"/>
          </a:p>
        </p:txBody>
      </p:sp>
      <p:sp>
        <p:nvSpPr>
          <p:cNvPr id="3" name="Footer Placeholder 2">
            <a:extLst>
              <a:ext uri="{FF2B5EF4-FFF2-40B4-BE49-F238E27FC236}">
                <a16:creationId xmlns:a16="http://schemas.microsoft.com/office/drawing/2014/main" id="{FDB33473-6B1A-4A6C-987A-E51137291652}"/>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1898249C-5162-4FA0-988B-62F7B987A8A3}"/>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418233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2DBD3-0DAA-4D94-AA95-590BF10208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A4A25F70-2A83-42D4-81BB-F8D527560D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CDBC6D56-5D43-4AFF-8594-E0435F4BF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61687-931E-4970-8FE6-1141DADD8587}"/>
              </a:ext>
            </a:extLst>
          </p:cNvPr>
          <p:cNvSpPr>
            <a:spLocks noGrp="1"/>
          </p:cNvSpPr>
          <p:nvPr>
            <p:ph type="dt" sz="half" idx="10"/>
          </p:nvPr>
        </p:nvSpPr>
        <p:spPr/>
        <p:txBody>
          <a:bodyPr/>
          <a:lstStyle/>
          <a:p>
            <a:fld id="{C11E4F37-F75B-4174-AC38-DE228B376968}" type="datetime1">
              <a:rPr lang="lv-LV" smtClean="0"/>
              <a:t>16.08.2021</a:t>
            </a:fld>
            <a:endParaRPr lang="lv-LV"/>
          </a:p>
        </p:txBody>
      </p:sp>
      <p:sp>
        <p:nvSpPr>
          <p:cNvPr id="6" name="Footer Placeholder 5">
            <a:extLst>
              <a:ext uri="{FF2B5EF4-FFF2-40B4-BE49-F238E27FC236}">
                <a16:creationId xmlns:a16="http://schemas.microsoft.com/office/drawing/2014/main" id="{3A92FC84-EA38-45D0-98BC-51F20058D65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4538C5B9-BC08-4026-8B89-8DE6403F31BA}"/>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808263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F4F24-CD25-4886-BE29-842E1F060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60A7B15F-F4FA-406D-A6C1-20BCE7277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CD19568D-1FC1-40FD-98D7-186D24D11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3B41F-F5A2-4BDA-8080-E1CB66D7E131}"/>
              </a:ext>
            </a:extLst>
          </p:cNvPr>
          <p:cNvSpPr>
            <a:spLocks noGrp="1"/>
          </p:cNvSpPr>
          <p:nvPr>
            <p:ph type="dt" sz="half" idx="10"/>
          </p:nvPr>
        </p:nvSpPr>
        <p:spPr/>
        <p:txBody>
          <a:bodyPr/>
          <a:lstStyle/>
          <a:p>
            <a:fld id="{0D1AE293-26FD-4BC4-8633-63F769CC0E85}" type="datetime1">
              <a:rPr lang="lv-LV" smtClean="0"/>
              <a:t>16.08.2021</a:t>
            </a:fld>
            <a:endParaRPr lang="lv-LV"/>
          </a:p>
        </p:txBody>
      </p:sp>
      <p:sp>
        <p:nvSpPr>
          <p:cNvPr id="6" name="Footer Placeholder 5">
            <a:extLst>
              <a:ext uri="{FF2B5EF4-FFF2-40B4-BE49-F238E27FC236}">
                <a16:creationId xmlns:a16="http://schemas.microsoft.com/office/drawing/2014/main" id="{CB37F867-89F8-486A-88CA-28562DF2010F}"/>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4443A85C-1EB7-4FCB-A2A9-6DE3A3C5A771}"/>
              </a:ext>
            </a:extLst>
          </p:cNvPr>
          <p:cNvSpPr>
            <a:spLocks noGrp="1"/>
          </p:cNvSpPr>
          <p:nvPr>
            <p:ph type="sldNum" sz="quarter" idx="12"/>
          </p:nvPr>
        </p:nvSpPr>
        <p:spPr/>
        <p:txBody>
          <a:bodyPr/>
          <a:lstStyle/>
          <a:p>
            <a:fld id="{B974BB7C-112E-49E3-83EA-8D28BD99E738}" type="slidenum">
              <a:rPr lang="lv-LV" smtClean="0"/>
              <a:t>‹#›</a:t>
            </a:fld>
            <a:endParaRPr lang="lv-LV"/>
          </a:p>
        </p:txBody>
      </p:sp>
    </p:spTree>
    <p:extLst>
      <p:ext uri="{BB962C8B-B14F-4D97-AF65-F5344CB8AC3E}">
        <p14:creationId xmlns:p14="http://schemas.microsoft.com/office/powerpoint/2010/main" val="371648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C8764D-01EC-4AC7-8F93-7F5A8A89BA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77182148-CF36-4175-B9CB-6F3EDD823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5E0D059-9B17-4BC5-8FCA-87D2AF0ED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B87D2-10E6-4DC2-A177-342DEB666320}" type="datetime1">
              <a:rPr lang="lv-LV" smtClean="0"/>
              <a:t>16.08.2021</a:t>
            </a:fld>
            <a:endParaRPr lang="lv-LV"/>
          </a:p>
        </p:txBody>
      </p:sp>
      <p:sp>
        <p:nvSpPr>
          <p:cNvPr id="5" name="Footer Placeholder 4">
            <a:extLst>
              <a:ext uri="{FF2B5EF4-FFF2-40B4-BE49-F238E27FC236}">
                <a16:creationId xmlns:a16="http://schemas.microsoft.com/office/drawing/2014/main" id="{89F28026-2E5D-49AF-BA24-241B1352C0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7C55DC52-A394-4745-8789-4A2BE28FF5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4BB7C-112E-49E3-83EA-8D28BD99E738}" type="slidenum">
              <a:rPr lang="lv-LV" smtClean="0"/>
              <a:t>‹#›</a:t>
            </a:fld>
            <a:endParaRPr lang="lv-LV"/>
          </a:p>
        </p:txBody>
      </p:sp>
    </p:spTree>
    <p:extLst>
      <p:ext uri="{BB962C8B-B14F-4D97-AF65-F5344CB8AC3E}">
        <p14:creationId xmlns:p14="http://schemas.microsoft.com/office/powerpoint/2010/main" val="845399659"/>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51" r:id="rId3"/>
    <p:sldLayoutId id="2147483666"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86CB63-F10C-461C-B962-F2163B066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6AC41C6F-E79B-4DBD-A4BD-4BC6B39413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3E76090-748A-4014-985B-C6C50A0B49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D3980-F1F0-49E9-9075-738455AD5218}" type="datetime1">
              <a:rPr lang="lv-LV" smtClean="0"/>
              <a:t>16.08.2021</a:t>
            </a:fld>
            <a:endParaRPr lang="lv-LV" dirty="0"/>
          </a:p>
        </p:txBody>
      </p:sp>
      <p:sp>
        <p:nvSpPr>
          <p:cNvPr id="5" name="Footer Placeholder 4">
            <a:extLst>
              <a:ext uri="{FF2B5EF4-FFF2-40B4-BE49-F238E27FC236}">
                <a16:creationId xmlns:a16="http://schemas.microsoft.com/office/drawing/2014/main" id="{3551D2BD-C3D5-4C71-9CB8-FDEC8D173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81139DD4-96F7-4D66-B022-AE9CBF7FF2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81AFC-B318-4C2B-A434-D4E6526270D1}" type="slidenum">
              <a:rPr lang="lv-LV" smtClean="0"/>
              <a:t>‹#›</a:t>
            </a:fld>
            <a:endParaRPr lang="lv-LV" dirty="0"/>
          </a:p>
        </p:txBody>
      </p:sp>
    </p:spTree>
    <p:extLst>
      <p:ext uri="{BB962C8B-B14F-4D97-AF65-F5344CB8AC3E}">
        <p14:creationId xmlns:p14="http://schemas.microsoft.com/office/powerpoint/2010/main" val="1042007038"/>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B7093-F8AC-463A-8DAB-AFB2274020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D0D625D-EF1A-4331-9C14-0B5BB0862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20C54E4-8149-4F80-8973-7A0D14B2E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5E9E6-D0CC-4FBA-8BF6-3104C4FB9ED7}" type="datetime1">
              <a:rPr lang="lv-LV" smtClean="0"/>
              <a:t>16.08.2021</a:t>
            </a:fld>
            <a:endParaRPr lang="lv-LV" dirty="0"/>
          </a:p>
        </p:txBody>
      </p:sp>
      <p:sp>
        <p:nvSpPr>
          <p:cNvPr id="5" name="Footer Placeholder 4">
            <a:extLst>
              <a:ext uri="{FF2B5EF4-FFF2-40B4-BE49-F238E27FC236}">
                <a16:creationId xmlns:a16="http://schemas.microsoft.com/office/drawing/2014/main" id="{B9D1E0A5-2F57-450C-8C96-2AB2289E02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82CF2045-191D-4C73-8F12-05E96AF80A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C8EF8-DDE4-450C-8893-8D6D300E492B}" type="slidenum">
              <a:rPr lang="lv-LV" smtClean="0"/>
              <a:t>‹#›</a:t>
            </a:fld>
            <a:endParaRPr lang="lv-LV" dirty="0"/>
          </a:p>
        </p:txBody>
      </p:sp>
    </p:spTree>
    <p:extLst>
      <p:ext uri="{BB962C8B-B14F-4D97-AF65-F5344CB8AC3E}">
        <p14:creationId xmlns:p14="http://schemas.microsoft.com/office/powerpoint/2010/main" val="92955719"/>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47B2D-D594-4C8F-BBA8-4EDE5B6A9439}"/>
              </a:ext>
            </a:extLst>
          </p:cNvPr>
          <p:cNvSpPr>
            <a:spLocks noGrp="1"/>
          </p:cNvSpPr>
          <p:nvPr>
            <p:ph type="ctrTitle"/>
          </p:nvPr>
        </p:nvSpPr>
        <p:spPr/>
        <p:txBody>
          <a:bodyPr>
            <a:normAutofit/>
          </a:bodyPr>
          <a:lstStyle/>
          <a:p>
            <a:r>
              <a:rPr lang="lt-LT" dirty="0"/>
              <a:t>„MS PowerPoint“ ir „</a:t>
            </a:r>
            <a:r>
              <a:rPr lang="lt-LT" dirty="0" err="1"/>
              <a:t>Open</a:t>
            </a:r>
            <a:r>
              <a:rPr lang="lt-LT" dirty="0"/>
              <a:t> Office </a:t>
            </a:r>
            <a:r>
              <a:rPr lang="lt-LT" dirty="0" err="1"/>
              <a:t>Impress</a:t>
            </a:r>
            <a:r>
              <a:rPr lang="lt-LT" dirty="0"/>
              <a:t>“ sąsaja</a:t>
            </a:r>
          </a:p>
        </p:txBody>
      </p:sp>
      <p:sp>
        <p:nvSpPr>
          <p:cNvPr id="3" name="Subtitle 2">
            <a:extLst>
              <a:ext uri="{FF2B5EF4-FFF2-40B4-BE49-F238E27FC236}">
                <a16:creationId xmlns:a16="http://schemas.microsoft.com/office/drawing/2014/main" id="{E7136DD3-C24C-4A06-8A38-0EE8FCA3DFBD}"/>
              </a:ext>
            </a:extLst>
          </p:cNvPr>
          <p:cNvSpPr>
            <a:spLocks noGrp="1"/>
          </p:cNvSpPr>
          <p:nvPr>
            <p:ph type="subTitle" idx="1"/>
          </p:nvPr>
        </p:nvSpPr>
        <p:spPr/>
        <p:txBody>
          <a:bodyPr/>
          <a:lstStyle/>
          <a:p>
            <a:endParaRPr lang="lv-LV" dirty="0"/>
          </a:p>
        </p:txBody>
      </p:sp>
      <p:grpSp>
        <p:nvGrpSpPr>
          <p:cNvPr id="6" name="Group 5">
            <a:extLst>
              <a:ext uri="{FF2B5EF4-FFF2-40B4-BE49-F238E27FC236}">
                <a16:creationId xmlns:a16="http://schemas.microsoft.com/office/drawing/2014/main" id="{A0D7AC44-C812-4ABF-AC34-2EC5D8AD43F2}"/>
              </a:ext>
            </a:extLst>
          </p:cNvPr>
          <p:cNvGrpSpPr/>
          <p:nvPr/>
        </p:nvGrpSpPr>
        <p:grpSpPr>
          <a:xfrm>
            <a:off x="894669" y="5257800"/>
            <a:ext cx="10331411" cy="1429430"/>
            <a:chOff x="894669" y="5257800"/>
            <a:chExt cx="10331411" cy="1429430"/>
          </a:xfrm>
        </p:grpSpPr>
        <p:pic>
          <p:nvPicPr>
            <p:cNvPr id="7" name="Picture 6">
              <a:extLst>
                <a:ext uri="{FF2B5EF4-FFF2-40B4-BE49-F238E27FC236}">
                  <a16:creationId xmlns:a16="http://schemas.microsoft.com/office/drawing/2014/main" id="{F0B694DF-6E56-4E4C-A969-7BA14B2977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669" y="5613082"/>
              <a:ext cx="1781175" cy="752475"/>
            </a:xfrm>
            <a:prstGeom prst="rect">
              <a:avLst/>
            </a:prstGeom>
          </p:spPr>
        </p:pic>
        <p:pic>
          <p:nvPicPr>
            <p:cNvPr id="8" name="Picture 7">
              <a:extLst>
                <a:ext uri="{FF2B5EF4-FFF2-40B4-BE49-F238E27FC236}">
                  <a16:creationId xmlns:a16="http://schemas.microsoft.com/office/drawing/2014/main" id="{F9996EC2-367D-40FE-827E-5187C844FD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8418" y="5613081"/>
              <a:ext cx="1781175" cy="752475"/>
            </a:xfrm>
            <a:prstGeom prst="rect">
              <a:avLst/>
            </a:prstGeom>
          </p:spPr>
        </p:pic>
        <p:pic>
          <p:nvPicPr>
            <p:cNvPr id="9" name="Picture 8">
              <a:extLst>
                <a:ext uri="{FF2B5EF4-FFF2-40B4-BE49-F238E27FC236}">
                  <a16:creationId xmlns:a16="http://schemas.microsoft.com/office/drawing/2014/main" id="{55044FC9-ACD3-4BA9-8688-13B744F399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469" y="5613081"/>
              <a:ext cx="1781175" cy="752475"/>
            </a:xfrm>
            <a:prstGeom prst="rect">
              <a:avLst/>
            </a:prstGeom>
          </p:spPr>
        </p:pic>
        <p:pic>
          <p:nvPicPr>
            <p:cNvPr id="10" name="Picture 9">
              <a:extLst>
                <a:ext uri="{FF2B5EF4-FFF2-40B4-BE49-F238E27FC236}">
                  <a16:creationId xmlns:a16="http://schemas.microsoft.com/office/drawing/2014/main" id="{DDBD73E9-EF86-4600-B882-F92C792E5A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0520" y="5613081"/>
              <a:ext cx="1781175" cy="752475"/>
            </a:xfrm>
            <a:prstGeom prst="rect">
              <a:avLst/>
            </a:prstGeom>
          </p:spPr>
        </p:pic>
        <p:pic>
          <p:nvPicPr>
            <p:cNvPr id="11" name="Picture 10">
              <a:extLst>
                <a:ext uri="{FF2B5EF4-FFF2-40B4-BE49-F238E27FC236}">
                  <a16:creationId xmlns:a16="http://schemas.microsoft.com/office/drawing/2014/main" id="{67932BEF-522C-474B-99AF-D6B5A89289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48602" y="5257800"/>
              <a:ext cx="2277478" cy="1429430"/>
            </a:xfrm>
            <a:prstGeom prst="rect">
              <a:avLst/>
            </a:prstGeom>
          </p:spPr>
        </p:pic>
      </p:grpSp>
    </p:spTree>
    <p:extLst>
      <p:ext uri="{BB962C8B-B14F-4D97-AF65-F5344CB8AC3E}">
        <p14:creationId xmlns:p14="http://schemas.microsoft.com/office/powerpoint/2010/main" val="89249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F9A9E-9AB9-49DF-A746-2ACFF1418A32}"/>
              </a:ext>
            </a:extLst>
          </p:cNvPr>
          <p:cNvSpPr>
            <a:spLocks noGrp="1"/>
          </p:cNvSpPr>
          <p:nvPr>
            <p:ph type="title"/>
          </p:nvPr>
        </p:nvSpPr>
        <p:spPr/>
        <p:txBody>
          <a:bodyPr/>
          <a:lstStyle/>
          <a:p>
            <a:r>
              <a:rPr lang="lt-LT" dirty="0" smtClean="0"/>
              <a:t>Pratarmė</a:t>
            </a:r>
            <a:endParaRPr lang="en-GB" dirty="0"/>
          </a:p>
        </p:txBody>
      </p:sp>
      <p:sp>
        <p:nvSpPr>
          <p:cNvPr id="3" name="Content Placeholder 2">
            <a:extLst>
              <a:ext uri="{FF2B5EF4-FFF2-40B4-BE49-F238E27FC236}">
                <a16:creationId xmlns:a16="http://schemas.microsoft.com/office/drawing/2014/main" id="{2A572174-F020-46FD-8554-00A2B4BAD8F4}"/>
              </a:ext>
            </a:extLst>
          </p:cNvPr>
          <p:cNvSpPr>
            <a:spLocks noGrp="1"/>
          </p:cNvSpPr>
          <p:nvPr>
            <p:ph idx="1"/>
          </p:nvPr>
        </p:nvSpPr>
        <p:spPr/>
        <p:txBody>
          <a:bodyPr/>
          <a:lstStyle/>
          <a:p>
            <a:r>
              <a:rPr lang="lt-LT" dirty="0"/>
              <a:t>Šių mokymų metu jūs išmoksite kurti paprastus pristatymus ir kurti albumus, kad galėtumėte dalintis savo nuotraukomis su komentarais</a:t>
            </a:r>
          </a:p>
          <a:p>
            <a:r>
              <a:rPr lang="lt-LT" dirty="0"/>
              <a:t>Net „PowerPoint“ suteikia galimybę įrašyti kalbą, animuoti skaidres, įrašyti skaidrių demonstraciją, dėl šių terminų mes nesvarstysime šių dalykų</a:t>
            </a:r>
          </a:p>
          <a:p>
            <a:r>
              <a:rPr lang="lt-LT" dirty="0"/>
              <a:t>Bet mes išmoksime skaitmeninti senas nuotraukas naudojant skaitytuvą, nes kiekvienas turi tokius albumus ir nuotraukas su brangiomis tėvų, senelių ir vaikystės bei jaunystės nuotraukomis</a:t>
            </a:r>
          </a:p>
        </p:txBody>
      </p:sp>
      <p:sp>
        <p:nvSpPr>
          <p:cNvPr id="4" name="Slide Number Placeholder 3">
            <a:extLst>
              <a:ext uri="{FF2B5EF4-FFF2-40B4-BE49-F238E27FC236}">
                <a16:creationId xmlns:a16="http://schemas.microsoft.com/office/drawing/2014/main" id="{CFE15BCC-6AFF-4278-987D-4EF1B728F9D4}"/>
              </a:ext>
            </a:extLst>
          </p:cNvPr>
          <p:cNvSpPr>
            <a:spLocks noGrp="1"/>
          </p:cNvSpPr>
          <p:nvPr>
            <p:ph type="sldNum" sz="quarter" idx="12"/>
          </p:nvPr>
        </p:nvSpPr>
        <p:spPr/>
        <p:txBody>
          <a:bodyPr/>
          <a:lstStyle/>
          <a:p>
            <a:fld id="{B974BB7C-112E-49E3-83EA-8D28BD99E738}" type="slidenum">
              <a:rPr lang="lv-LV" smtClean="0"/>
              <a:t>2</a:t>
            </a:fld>
            <a:endParaRPr lang="lv-LV"/>
          </a:p>
        </p:txBody>
      </p:sp>
    </p:spTree>
    <p:extLst>
      <p:ext uri="{BB962C8B-B14F-4D97-AF65-F5344CB8AC3E}">
        <p14:creationId xmlns:p14="http://schemas.microsoft.com/office/powerpoint/2010/main" val="51118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002C1-08F2-4E07-B05D-43A44C82C15B}"/>
              </a:ext>
            </a:extLst>
          </p:cNvPr>
          <p:cNvSpPr>
            <a:spLocks noGrp="1"/>
          </p:cNvSpPr>
          <p:nvPr>
            <p:ph type="title"/>
          </p:nvPr>
        </p:nvSpPr>
        <p:spPr/>
        <p:txBody>
          <a:bodyPr/>
          <a:lstStyle/>
          <a:p>
            <a:r>
              <a:rPr lang="en-GB" dirty="0"/>
              <a:t>Interface of PowerPoint</a:t>
            </a:r>
            <a:r>
              <a:rPr lang="lv-LV" dirty="0"/>
              <a:t> (I)</a:t>
            </a:r>
            <a:endParaRPr lang="en-GB" dirty="0"/>
          </a:p>
        </p:txBody>
      </p:sp>
      <p:pic>
        <p:nvPicPr>
          <p:cNvPr id="5" name="Content Placeholder 4">
            <a:extLst>
              <a:ext uri="{FF2B5EF4-FFF2-40B4-BE49-F238E27FC236}">
                <a16:creationId xmlns:a16="http://schemas.microsoft.com/office/drawing/2014/main" id="{76BCA857-70E5-4C3C-90E3-52BEFADBACF4}"/>
              </a:ext>
            </a:extLst>
          </p:cNvPr>
          <p:cNvPicPr>
            <a:picLocks noGrp="1" noChangeAspect="1"/>
          </p:cNvPicPr>
          <p:nvPr>
            <p:ph idx="1"/>
          </p:nvPr>
        </p:nvPicPr>
        <p:blipFill>
          <a:blip r:embed="rId2"/>
          <a:stretch>
            <a:fillRect/>
          </a:stretch>
        </p:blipFill>
        <p:spPr>
          <a:xfrm>
            <a:off x="838200" y="1486909"/>
            <a:ext cx="10515600" cy="1455575"/>
          </a:xfrm>
        </p:spPr>
      </p:pic>
      <p:sp>
        <p:nvSpPr>
          <p:cNvPr id="6" name="TextBox 5">
            <a:extLst>
              <a:ext uri="{FF2B5EF4-FFF2-40B4-BE49-F238E27FC236}">
                <a16:creationId xmlns:a16="http://schemas.microsoft.com/office/drawing/2014/main" id="{0B18A5C5-E13D-41AD-B32B-5ED56ED860BE}"/>
              </a:ext>
            </a:extLst>
          </p:cNvPr>
          <p:cNvSpPr txBox="1"/>
          <p:nvPr/>
        </p:nvSpPr>
        <p:spPr>
          <a:xfrm>
            <a:off x="838200" y="3879602"/>
            <a:ext cx="1239882" cy="369332"/>
          </a:xfrm>
          <a:prstGeom prst="rect">
            <a:avLst/>
          </a:prstGeom>
          <a:noFill/>
          <a:ln>
            <a:solidFill>
              <a:schemeClr val="tx1"/>
            </a:solidFill>
          </a:ln>
        </p:spPr>
        <p:txBody>
          <a:bodyPr wrap="square" rtlCol="0">
            <a:spAutoFit/>
          </a:bodyPr>
          <a:lstStyle/>
          <a:p>
            <a:r>
              <a:rPr lang="lv-LV" dirty="0" smtClean="0"/>
              <a:t>Meniu</a:t>
            </a:r>
            <a:endParaRPr lang="lv-LV" dirty="0"/>
          </a:p>
        </p:txBody>
      </p:sp>
      <p:cxnSp>
        <p:nvCxnSpPr>
          <p:cNvPr id="7" name="Straight Arrow Connector 6">
            <a:extLst>
              <a:ext uri="{FF2B5EF4-FFF2-40B4-BE49-F238E27FC236}">
                <a16:creationId xmlns:a16="http://schemas.microsoft.com/office/drawing/2014/main" id="{A3EE606D-C55B-493C-9C90-F75D9B16D696}"/>
              </a:ext>
            </a:extLst>
          </p:cNvPr>
          <p:cNvCxnSpPr>
            <a:stCxn id="6" idx="0"/>
          </p:cNvCxnSpPr>
          <p:nvPr/>
        </p:nvCxnSpPr>
        <p:spPr>
          <a:xfrm flipH="1" flipV="1">
            <a:off x="1156139" y="1899125"/>
            <a:ext cx="302002" cy="1980477"/>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658052C8-0DA8-40B9-9A4F-4A9642A6A5B9}"/>
              </a:ext>
            </a:extLst>
          </p:cNvPr>
          <p:cNvSpPr txBox="1"/>
          <p:nvPr/>
        </p:nvSpPr>
        <p:spPr>
          <a:xfrm>
            <a:off x="3358662" y="3879602"/>
            <a:ext cx="1752332" cy="646331"/>
          </a:xfrm>
          <a:prstGeom prst="rect">
            <a:avLst/>
          </a:prstGeom>
          <a:noFill/>
          <a:ln>
            <a:solidFill>
              <a:schemeClr val="tx1"/>
            </a:solidFill>
          </a:ln>
        </p:spPr>
        <p:txBody>
          <a:bodyPr wrap="square" rtlCol="0">
            <a:spAutoFit/>
          </a:bodyPr>
          <a:lstStyle/>
          <a:p>
            <a:r>
              <a:rPr lang="lt-LT" dirty="0"/>
              <a:t>Greitos prieigos įrankių juosta</a:t>
            </a:r>
          </a:p>
        </p:txBody>
      </p:sp>
      <p:cxnSp>
        <p:nvCxnSpPr>
          <p:cNvPr id="9" name="Straight Arrow Connector 8">
            <a:extLst>
              <a:ext uri="{FF2B5EF4-FFF2-40B4-BE49-F238E27FC236}">
                <a16:creationId xmlns:a16="http://schemas.microsoft.com/office/drawing/2014/main" id="{6E640836-0EFE-45C9-A26C-8FA961779E15}"/>
              </a:ext>
            </a:extLst>
          </p:cNvPr>
          <p:cNvCxnSpPr/>
          <p:nvPr/>
        </p:nvCxnSpPr>
        <p:spPr>
          <a:xfrm flipH="1" flipV="1">
            <a:off x="4486393" y="1613294"/>
            <a:ext cx="114681" cy="2286442"/>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10" name="TextBox 9">
            <a:extLst>
              <a:ext uri="{FF2B5EF4-FFF2-40B4-BE49-F238E27FC236}">
                <a16:creationId xmlns:a16="http://schemas.microsoft.com/office/drawing/2014/main" id="{747600EA-0AD3-45AF-8F1C-1E3F3B0BB4E1}"/>
              </a:ext>
            </a:extLst>
          </p:cNvPr>
          <p:cNvSpPr txBox="1"/>
          <p:nvPr/>
        </p:nvSpPr>
        <p:spPr>
          <a:xfrm>
            <a:off x="5181600" y="3915517"/>
            <a:ext cx="1566380" cy="369332"/>
          </a:xfrm>
          <a:prstGeom prst="rect">
            <a:avLst/>
          </a:prstGeom>
          <a:noFill/>
          <a:ln>
            <a:solidFill>
              <a:schemeClr val="tx1"/>
            </a:solidFill>
          </a:ln>
        </p:spPr>
        <p:txBody>
          <a:bodyPr wrap="square" rtlCol="0">
            <a:spAutoFit/>
          </a:bodyPr>
          <a:lstStyle/>
          <a:p>
            <a:r>
              <a:rPr lang="lt-LT" dirty="0" smtClean="0"/>
              <a:t>Įrankių juosta</a:t>
            </a:r>
            <a:endParaRPr lang="en-GB" dirty="0"/>
          </a:p>
        </p:txBody>
      </p:sp>
      <p:cxnSp>
        <p:nvCxnSpPr>
          <p:cNvPr id="11" name="Straight Arrow Connector 10">
            <a:extLst>
              <a:ext uri="{FF2B5EF4-FFF2-40B4-BE49-F238E27FC236}">
                <a16:creationId xmlns:a16="http://schemas.microsoft.com/office/drawing/2014/main" id="{E56AC836-3318-4A74-910F-590ABC16C84E}"/>
              </a:ext>
            </a:extLst>
          </p:cNvPr>
          <p:cNvCxnSpPr/>
          <p:nvPr/>
        </p:nvCxnSpPr>
        <p:spPr>
          <a:xfrm flipV="1">
            <a:off x="5417150" y="2819257"/>
            <a:ext cx="0" cy="1096260"/>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id="{0543B83E-E835-40D5-80D2-5CB6177B4138}"/>
              </a:ext>
            </a:extLst>
          </p:cNvPr>
          <p:cNvSpPr txBox="1"/>
          <p:nvPr/>
        </p:nvSpPr>
        <p:spPr>
          <a:xfrm>
            <a:off x="6983530" y="3915517"/>
            <a:ext cx="1150883" cy="369332"/>
          </a:xfrm>
          <a:prstGeom prst="rect">
            <a:avLst/>
          </a:prstGeom>
          <a:noFill/>
          <a:ln>
            <a:solidFill>
              <a:schemeClr val="tx1"/>
            </a:solidFill>
          </a:ln>
        </p:spPr>
        <p:txBody>
          <a:bodyPr wrap="square" rtlCol="0">
            <a:spAutoFit/>
          </a:bodyPr>
          <a:lstStyle/>
          <a:p>
            <a:r>
              <a:rPr lang="lt-LT" dirty="0" smtClean="0"/>
              <a:t>Mygtukas</a:t>
            </a:r>
            <a:endParaRPr lang="en-GB" dirty="0"/>
          </a:p>
        </p:txBody>
      </p:sp>
      <p:cxnSp>
        <p:nvCxnSpPr>
          <p:cNvPr id="13" name="Straight Arrow Connector 12">
            <a:extLst>
              <a:ext uri="{FF2B5EF4-FFF2-40B4-BE49-F238E27FC236}">
                <a16:creationId xmlns:a16="http://schemas.microsoft.com/office/drawing/2014/main" id="{99B2D632-1F3D-4983-AAFC-A5FEF33ECAF4}"/>
              </a:ext>
            </a:extLst>
          </p:cNvPr>
          <p:cNvCxnSpPr/>
          <p:nvPr/>
        </p:nvCxnSpPr>
        <p:spPr>
          <a:xfrm flipV="1">
            <a:off x="7101181" y="2487720"/>
            <a:ext cx="1056289" cy="1391882"/>
          </a:xfrm>
          <a:prstGeom prst="straightConnector1">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14" name="Slide Number Placeholder 13">
            <a:extLst>
              <a:ext uri="{FF2B5EF4-FFF2-40B4-BE49-F238E27FC236}">
                <a16:creationId xmlns:a16="http://schemas.microsoft.com/office/drawing/2014/main" id="{D1A99CA3-BCF2-43E3-8C34-125B4F44B01D}"/>
              </a:ext>
            </a:extLst>
          </p:cNvPr>
          <p:cNvSpPr>
            <a:spLocks noGrp="1"/>
          </p:cNvSpPr>
          <p:nvPr>
            <p:ph type="sldNum" sz="quarter" idx="12"/>
          </p:nvPr>
        </p:nvSpPr>
        <p:spPr/>
        <p:txBody>
          <a:bodyPr/>
          <a:lstStyle/>
          <a:p>
            <a:fld id="{B974BB7C-112E-49E3-83EA-8D28BD99E738}" type="slidenum">
              <a:rPr lang="lv-LV" smtClean="0"/>
              <a:t>3</a:t>
            </a:fld>
            <a:endParaRPr lang="lv-LV"/>
          </a:p>
        </p:txBody>
      </p:sp>
    </p:spTree>
    <p:extLst>
      <p:ext uri="{BB962C8B-B14F-4D97-AF65-F5344CB8AC3E}">
        <p14:creationId xmlns:p14="http://schemas.microsoft.com/office/powerpoint/2010/main" val="2116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3A12-013B-45E9-B522-AA2BCE4888DE}"/>
              </a:ext>
            </a:extLst>
          </p:cNvPr>
          <p:cNvSpPr>
            <a:spLocks noGrp="1"/>
          </p:cNvSpPr>
          <p:nvPr>
            <p:ph type="title"/>
          </p:nvPr>
        </p:nvSpPr>
        <p:spPr/>
        <p:txBody>
          <a:bodyPr/>
          <a:lstStyle/>
          <a:p>
            <a:r>
              <a:rPr lang="en-GB" dirty="0" smtClean="0"/>
              <a:t>PowerPoint</a:t>
            </a:r>
            <a:r>
              <a:rPr lang="lt-LT" dirty="0" smtClean="0"/>
              <a:t> sąsaja</a:t>
            </a:r>
            <a:r>
              <a:rPr lang="lv-LV" dirty="0" smtClean="0"/>
              <a:t> </a:t>
            </a:r>
            <a:r>
              <a:rPr lang="lv-LV" dirty="0"/>
              <a:t>(II)</a:t>
            </a:r>
            <a:endParaRPr lang="en-GB" dirty="0"/>
          </a:p>
        </p:txBody>
      </p:sp>
      <p:sp>
        <p:nvSpPr>
          <p:cNvPr id="3" name="Content Placeholder 2">
            <a:extLst>
              <a:ext uri="{FF2B5EF4-FFF2-40B4-BE49-F238E27FC236}">
                <a16:creationId xmlns:a16="http://schemas.microsoft.com/office/drawing/2014/main" id="{3D9B9D6D-D4FE-48BB-8502-3A161B795836}"/>
              </a:ext>
            </a:extLst>
          </p:cNvPr>
          <p:cNvSpPr>
            <a:spLocks noGrp="1"/>
          </p:cNvSpPr>
          <p:nvPr>
            <p:ph sz="half" idx="1"/>
          </p:nvPr>
        </p:nvSpPr>
        <p:spPr/>
        <p:txBody>
          <a:bodyPr>
            <a:normAutofit lnSpcReduction="10000"/>
          </a:bodyPr>
          <a:lstStyle/>
          <a:p>
            <a:endParaRPr lang="lv-LV" dirty="0"/>
          </a:p>
          <a:p>
            <a:endParaRPr lang="lv-LV" dirty="0"/>
          </a:p>
          <a:p>
            <a:endParaRPr lang="lv-LV" dirty="0"/>
          </a:p>
          <a:p>
            <a:endParaRPr lang="lv-LV" dirty="0"/>
          </a:p>
        </p:txBody>
      </p:sp>
      <p:sp>
        <p:nvSpPr>
          <p:cNvPr id="6" name="Content Placeholder 5">
            <a:extLst>
              <a:ext uri="{FF2B5EF4-FFF2-40B4-BE49-F238E27FC236}">
                <a16:creationId xmlns:a16="http://schemas.microsoft.com/office/drawing/2014/main" id="{29F8F97A-7640-4F94-9460-11A09F148967}"/>
              </a:ext>
            </a:extLst>
          </p:cNvPr>
          <p:cNvSpPr>
            <a:spLocks noGrp="1"/>
          </p:cNvSpPr>
          <p:nvPr>
            <p:ph sz="half" idx="2"/>
          </p:nvPr>
        </p:nvSpPr>
        <p:spPr>
          <a:xfrm>
            <a:off x="486697" y="1690688"/>
            <a:ext cx="10867103" cy="4351338"/>
          </a:xfrm>
        </p:spPr>
        <p:txBody>
          <a:bodyPr>
            <a:normAutofit lnSpcReduction="10000"/>
          </a:bodyPr>
          <a:lstStyle/>
          <a:p>
            <a:pPr marL="0" indent="0">
              <a:buNone/>
            </a:pPr>
            <a:r>
              <a:rPr lang="lt-LT" dirty="0"/>
              <a:t>Atidarę „PowerPoint“ galite pradėti nuo tuščio dokumento, kad geriau matytumėte sąsają</a:t>
            </a:r>
          </a:p>
          <a:p>
            <a:pPr marL="514350" indent="-514350">
              <a:buFont typeface="+mj-lt"/>
              <a:buAutoNum type="arabicPeriod"/>
            </a:pPr>
            <a:r>
              <a:rPr lang="lt-LT" dirty="0"/>
              <a:t>Meniu, susidedantį iš kelių elementų, atpažinkite kaip Failas, Pagrindinis, Įterpti, Piešti, Dizainas, Perėjimai, Animacijos, Skaidrių slankiojimas, Peržiūra, Rodinys, Pagalba. Priklausomai nuo jūsų veiklos, gali būti rodomi kai kurie kontekstinio meniu elementai, pvz., „</a:t>
            </a:r>
            <a:r>
              <a:rPr lang="lt-LT" dirty="0" err="1"/>
              <a:t>Shape</a:t>
            </a:r>
            <a:r>
              <a:rPr lang="lt-LT" dirty="0"/>
              <a:t> </a:t>
            </a:r>
            <a:r>
              <a:rPr lang="lt-LT" dirty="0" err="1"/>
              <a:t>Format</a:t>
            </a:r>
            <a:r>
              <a:rPr lang="lt-LT" dirty="0"/>
              <a:t>“, „</a:t>
            </a:r>
            <a:r>
              <a:rPr lang="lt-LT" dirty="0" err="1"/>
              <a:t>Layout</a:t>
            </a:r>
            <a:r>
              <a:rPr lang="lt-LT" dirty="0"/>
              <a:t>“ ir pan.</a:t>
            </a:r>
          </a:p>
          <a:p>
            <a:pPr marL="514350" indent="-514350">
              <a:buFont typeface="+mj-lt"/>
              <a:buAutoNum type="arabicPeriod"/>
            </a:pPr>
            <a:r>
              <a:rPr lang="lt-LT" dirty="0"/>
              <a:t>Priklausomai nuo meniu elemento, įrankių juostos su komandų mygtukais pasikeis</a:t>
            </a:r>
          </a:p>
          <a:p>
            <a:pPr marL="514350" indent="-514350">
              <a:buFont typeface="+mj-lt"/>
              <a:buAutoNum type="arabicPeriod"/>
            </a:pPr>
            <a:r>
              <a:rPr lang="lt-LT" dirty="0"/>
              <a:t>Dažniausiai naudojamos komandos yra greitos prieigos įrankių juostoje</a:t>
            </a:r>
          </a:p>
          <a:p>
            <a:pPr marL="0" indent="0">
              <a:buNone/>
            </a:pPr>
            <a:endParaRPr lang="en-GB" dirty="0"/>
          </a:p>
        </p:txBody>
      </p:sp>
    </p:spTree>
    <p:extLst>
      <p:ext uri="{BB962C8B-B14F-4D97-AF65-F5344CB8AC3E}">
        <p14:creationId xmlns:p14="http://schemas.microsoft.com/office/powerpoint/2010/main" val="311838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6773D-8E76-4714-BFE6-8950F081E8BD}"/>
              </a:ext>
            </a:extLst>
          </p:cNvPr>
          <p:cNvSpPr>
            <a:spLocks noGrp="1"/>
          </p:cNvSpPr>
          <p:nvPr>
            <p:ph type="title"/>
          </p:nvPr>
        </p:nvSpPr>
        <p:spPr/>
        <p:txBody>
          <a:bodyPr/>
          <a:lstStyle/>
          <a:p>
            <a:r>
              <a:rPr lang="en-GB" dirty="0" smtClean="0"/>
              <a:t>Impress</a:t>
            </a:r>
            <a:r>
              <a:rPr lang="lt-LT" dirty="0" smtClean="0"/>
              <a:t> sąsaja</a:t>
            </a:r>
            <a:r>
              <a:rPr lang="en-GB" dirty="0" smtClean="0"/>
              <a:t> </a:t>
            </a:r>
            <a:r>
              <a:rPr lang="en-GB" dirty="0"/>
              <a:t>(I)</a:t>
            </a:r>
          </a:p>
        </p:txBody>
      </p:sp>
      <p:pic>
        <p:nvPicPr>
          <p:cNvPr id="5" name="Content Placeholder 4">
            <a:extLst>
              <a:ext uri="{FF2B5EF4-FFF2-40B4-BE49-F238E27FC236}">
                <a16:creationId xmlns:a16="http://schemas.microsoft.com/office/drawing/2014/main" id="{ABB53DFB-0FC7-475E-9F2E-AA1030ACADD6}"/>
              </a:ext>
            </a:extLst>
          </p:cNvPr>
          <p:cNvPicPr>
            <a:picLocks noGrp="1" noChangeAspect="1"/>
          </p:cNvPicPr>
          <p:nvPr>
            <p:ph idx="1"/>
          </p:nvPr>
        </p:nvPicPr>
        <p:blipFill>
          <a:blip r:embed="rId2"/>
          <a:stretch>
            <a:fillRect/>
          </a:stretch>
        </p:blipFill>
        <p:spPr>
          <a:xfrm>
            <a:off x="1434662" y="1380570"/>
            <a:ext cx="9080937" cy="5105535"/>
          </a:xfrm>
        </p:spPr>
      </p:pic>
      <p:sp>
        <p:nvSpPr>
          <p:cNvPr id="6" name="Slide Number Placeholder 5">
            <a:extLst>
              <a:ext uri="{FF2B5EF4-FFF2-40B4-BE49-F238E27FC236}">
                <a16:creationId xmlns:a16="http://schemas.microsoft.com/office/drawing/2014/main" id="{7919E3D5-C9C3-44F9-B0EB-C709F071A764}"/>
              </a:ext>
            </a:extLst>
          </p:cNvPr>
          <p:cNvSpPr>
            <a:spLocks noGrp="1"/>
          </p:cNvSpPr>
          <p:nvPr>
            <p:ph type="sldNum" sz="quarter" idx="12"/>
          </p:nvPr>
        </p:nvSpPr>
        <p:spPr/>
        <p:txBody>
          <a:bodyPr/>
          <a:lstStyle/>
          <a:p>
            <a:fld id="{B974BB7C-112E-49E3-83EA-8D28BD99E738}" type="slidenum">
              <a:rPr lang="lv-LV" smtClean="0"/>
              <a:t>5</a:t>
            </a:fld>
            <a:endParaRPr lang="lv-LV"/>
          </a:p>
        </p:txBody>
      </p:sp>
      <p:sp>
        <p:nvSpPr>
          <p:cNvPr id="7" name="TextBox 6">
            <a:extLst>
              <a:ext uri="{FF2B5EF4-FFF2-40B4-BE49-F238E27FC236}">
                <a16:creationId xmlns:a16="http://schemas.microsoft.com/office/drawing/2014/main" id="{7D07A326-2E91-4304-BFB7-C9EBF54E4219}"/>
              </a:ext>
            </a:extLst>
          </p:cNvPr>
          <p:cNvSpPr txBox="1"/>
          <p:nvPr/>
        </p:nvSpPr>
        <p:spPr>
          <a:xfrm>
            <a:off x="8797159" y="4666593"/>
            <a:ext cx="993227" cy="369332"/>
          </a:xfrm>
          <a:prstGeom prst="rect">
            <a:avLst/>
          </a:prstGeom>
          <a:noFill/>
          <a:ln>
            <a:solidFill>
              <a:schemeClr val="tx1"/>
            </a:solidFill>
          </a:ln>
        </p:spPr>
        <p:txBody>
          <a:bodyPr wrap="square" rtlCol="0">
            <a:spAutoFit/>
          </a:bodyPr>
          <a:lstStyle/>
          <a:p>
            <a:r>
              <a:rPr lang="lv-LV" dirty="0" err="1"/>
              <a:t>Sidebar</a:t>
            </a:r>
            <a:endParaRPr lang="lv-LV" dirty="0"/>
          </a:p>
        </p:txBody>
      </p:sp>
      <p:sp>
        <p:nvSpPr>
          <p:cNvPr id="8" name="TextBox 7">
            <a:extLst>
              <a:ext uri="{FF2B5EF4-FFF2-40B4-BE49-F238E27FC236}">
                <a16:creationId xmlns:a16="http://schemas.microsoft.com/office/drawing/2014/main" id="{FE2106D6-E417-4164-9426-B310C947D790}"/>
              </a:ext>
            </a:extLst>
          </p:cNvPr>
          <p:cNvSpPr txBox="1"/>
          <p:nvPr/>
        </p:nvSpPr>
        <p:spPr>
          <a:xfrm>
            <a:off x="1545021" y="4162097"/>
            <a:ext cx="1198179" cy="369332"/>
          </a:xfrm>
          <a:prstGeom prst="rect">
            <a:avLst/>
          </a:prstGeom>
          <a:noFill/>
          <a:ln>
            <a:solidFill>
              <a:schemeClr val="tx1"/>
            </a:solidFill>
          </a:ln>
        </p:spPr>
        <p:txBody>
          <a:bodyPr wrap="square" rtlCol="0">
            <a:spAutoFit/>
          </a:bodyPr>
          <a:lstStyle/>
          <a:p>
            <a:r>
              <a:rPr lang="lv-LV" dirty="0" err="1"/>
              <a:t>Slide</a:t>
            </a:r>
            <a:r>
              <a:rPr lang="lv-LV" dirty="0"/>
              <a:t> Pane</a:t>
            </a:r>
          </a:p>
        </p:txBody>
      </p:sp>
    </p:spTree>
    <p:extLst>
      <p:ext uri="{BB962C8B-B14F-4D97-AF65-F5344CB8AC3E}">
        <p14:creationId xmlns:p14="http://schemas.microsoft.com/office/powerpoint/2010/main" val="257798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5CB6A-1717-4235-BD9B-7EF614417A09}"/>
              </a:ext>
            </a:extLst>
          </p:cNvPr>
          <p:cNvSpPr>
            <a:spLocks noGrp="1"/>
          </p:cNvSpPr>
          <p:nvPr>
            <p:ph type="title"/>
          </p:nvPr>
        </p:nvSpPr>
        <p:spPr/>
        <p:txBody>
          <a:bodyPr/>
          <a:lstStyle/>
          <a:p>
            <a:r>
              <a:rPr lang="lt-LT" dirty="0"/>
              <a:t>„</a:t>
            </a:r>
            <a:r>
              <a:rPr lang="lt-LT" dirty="0" err="1"/>
              <a:t>Impress</a:t>
            </a:r>
            <a:r>
              <a:rPr lang="lt-LT" dirty="0"/>
              <a:t>“ </a:t>
            </a:r>
            <a:r>
              <a:rPr lang="lt-LT" dirty="0" smtClean="0"/>
              <a:t>sąsaja </a:t>
            </a:r>
            <a:r>
              <a:rPr lang="en-GB" dirty="0" smtClean="0"/>
              <a:t>(</a:t>
            </a:r>
            <a:r>
              <a:rPr lang="en-GB" dirty="0"/>
              <a:t>I</a:t>
            </a:r>
            <a:r>
              <a:rPr lang="lv-LV" dirty="0"/>
              <a:t>I</a:t>
            </a:r>
            <a:r>
              <a:rPr lang="en-GB" dirty="0"/>
              <a:t>)</a:t>
            </a:r>
            <a:endParaRPr lang="lv-LV" dirty="0"/>
          </a:p>
        </p:txBody>
      </p:sp>
      <p:sp>
        <p:nvSpPr>
          <p:cNvPr id="3" name="Content Placeholder 2">
            <a:extLst>
              <a:ext uri="{FF2B5EF4-FFF2-40B4-BE49-F238E27FC236}">
                <a16:creationId xmlns:a16="http://schemas.microsoft.com/office/drawing/2014/main" id="{25BC2D1E-A571-4245-8E95-3561C6000548}"/>
              </a:ext>
            </a:extLst>
          </p:cNvPr>
          <p:cNvSpPr>
            <a:spLocks noGrp="1"/>
          </p:cNvSpPr>
          <p:nvPr>
            <p:ph idx="1"/>
          </p:nvPr>
        </p:nvSpPr>
        <p:spPr/>
        <p:txBody>
          <a:bodyPr/>
          <a:lstStyle/>
          <a:p>
            <a:r>
              <a:rPr lang="lt-LT" dirty="0"/>
              <a:t>„</a:t>
            </a:r>
            <a:r>
              <a:rPr lang="lt-LT" dirty="0" err="1"/>
              <a:t>Open</a:t>
            </a:r>
            <a:r>
              <a:rPr lang="lt-LT" dirty="0"/>
              <a:t> Office </a:t>
            </a:r>
            <a:r>
              <a:rPr lang="lt-LT" dirty="0" err="1"/>
              <a:t>Impress</a:t>
            </a:r>
            <a:r>
              <a:rPr lang="lt-LT" dirty="0"/>
              <a:t>“ sąsają sudaro meniu, įrankių juostos - Pristatymas, Standartas, Piešimas ir linija bei užpildymas; Šoninė juosta ir skaidrių sritis</a:t>
            </a:r>
          </a:p>
          <a:p>
            <a:r>
              <a:rPr lang="lt-LT" dirty="0"/>
              <a:t>Meniu elemente Rodinys galite pasirinkti Įrankių juostos, o išskleidžiamajame meniu-papildomas įrankių juostas, būtinas dabartiniam darbui</a:t>
            </a:r>
          </a:p>
          <a:p>
            <a:r>
              <a:rPr lang="lt-LT" dirty="0"/>
              <a:t>Panašiai meniu </a:t>
            </a:r>
            <a:r>
              <a:rPr lang="lt-LT" dirty="0" err="1"/>
              <a:t>meniu</a:t>
            </a:r>
            <a:r>
              <a:rPr lang="lt-LT" dirty="0"/>
              <a:t> Rodinys galite įjungti arba įjungti šoninę juostą ir pakeisti skaidrių srities turinį</a:t>
            </a:r>
          </a:p>
          <a:p>
            <a:r>
              <a:rPr lang="lt-LT" dirty="0"/>
              <a:t>Galimų komandų sąrašas yra mažesnis nei „MS Excel“, tačiau patenkinamas paprastam vartotojui.</a:t>
            </a:r>
          </a:p>
          <a:p>
            <a:endParaRPr lang="en-GB" dirty="0"/>
          </a:p>
        </p:txBody>
      </p:sp>
      <p:sp>
        <p:nvSpPr>
          <p:cNvPr id="4" name="Slide Number Placeholder 3">
            <a:extLst>
              <a:ext uri="{FF2B5EF4-FFF2-40B4-BE49-F238E27FC236}">
                <a16:creationId xmlns:a16="http://schemas.microsoft.com/office/drawing/2014/main" id="{BED16B80-3CAA-437E-87AA-7F1639E9BBE7}"/>
              </a:ext>
            </a:extLst>
          </p:cNvPr>
          <p:cNvSpPr>
            <a:spLocks noGrp="1"/>
          </p:cNvSpPr>
          <p:nvPr>
            <p:ph type="sldNum" sz="quarter" idx="12"/>
          </p:nvPr>
        </p:nvSpPr>
        <p:spPr/>
        <p:txBody>
          <a:bodyPr/>
          <a:lstStyle/>
          <a:p>
            <a:fld id="{B974BB7C-112E-49E3-83EA-8D28BD99E738}" type="slidenum">
              <a:rPr lang="lv-LV" smtClean="0"/>
              <a:t>6</a:t>
            </a:fld>
            <a:endParaRPr lang="lv-LV"/>
          </a:p>
        </p:txBody>
      </p:sp>
    </p:spTree>
    <p:extLst>
      <p:ext uri="{BB962C8B-B14F-4D97-AF65-F5344CB8AC3E}">
        <p14:creationId xmlns:p14="http://schemas.microsoft.com/office/powerpoint/2010/main" val="357064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F162-14EE-4C67-9276-95E974D83D80}"/>
              </a:ext>
            </a:extLst>
          </p:cNvPr>
          <p:cNvSpPr>
            <a:spLocks noGrp="1"/>
          </p:cNvSpPr>
          <p:nvPr>
            <p:ph type="title"/>
          </p:nvPr>
        </p:nvSpPr>
        <p:spPr/>
        <p:txBody>
          <a:bodyPr/>
          <a:lstStyle/>
          <a:p>
            <a:r>
              <a:rPr lang="lt-LT" dirty="0"/>
              <a:t>Skaidrių maketai programoje „PowerPoint“ ir „</a:t>
            </a:r>
            <a:r>
              <a:rPr lang="lt-LT" dirty="0" err="1"/>
              <a:t>Impress</a:t>
            </a:r>
            <a:r>
              <a:rPr lang="lt-LT" dirty="0"/>
              <a:t>“</a:t>
            </a:r>
          </a:p>
        </p:txBody>
      </p:sp>
      <p:pic>
        <p:nvPicPr>
          <p:cNvPr id="7" name="Content Placeholder 6">
            <a:extLst>
              <a:ext uri="{FF2B5EF4-FFF2-40B4-BE49-F238E27FC236}">
                <a16:creationId xmlns:a16="http://schemas.microsoft.com/office/drawing/2014/main" id="{961B0451-119A-4363-BFA5-B8647FB2985A}"/>
              </a:ext>
            </a:extLst>
          </p:cNvPr>
          <p:cNvPicPr>
            <a:picLocks noGrp="1" noChangeAspect="1"/>
          </p:cNvPicPr>
          <p:nvPr>
            <p:ph sz="half" idx="1"/>
          </p:nvPr>
        </p:nvPicPr>
        <p:blipFill>
          <a:blip r:embed="rId2"/>
          <a:stretch>
            <a:fillRect/>
          </a:stretch>
        </p:blipFill>
        <p:spPr>
          <a:xfrm>
            <a:off x="533704" y="1887794"/>
            <a:ext cx="4976799" cy="3632949"/>
          </a:xfrm>
        </p:spPr>
      </p:pic>
      <p:pic>
        <p:nvPicPr>
          <p:cNvPr id="9" name="Content Placeholder 8">
            <a:extLst>
              <a:ext uri="{FF2B5EF4-FFF2-40B4-BE49-F238E27FC236}">
                <a16:creationId xmlns:a16="http://schemas.microsoft.com/office/drawing/2014/main" id="{4240870B-7DE1-4F96-A890-8A14CCA6944A}"/>
              </a:ext>
            </a:extLst>
          </p:cNvPr>
          <p:cNvPicPr>
            <a:picLocks noGrp="1" noChangeAspect="1"/>
          </p:cNvPicPr>
          <p:nvPr>
            <p:ph sz="half" idx="2"/>
          </p:nvPr>
        </p:nvPicPr>
        <p:blipFill>
          <a:blip r:embed="rId3"/>
          <a:stretch>
            <a:fillRect/>
          </a:stretch>
        </p:blipFill>
        <p:spPr>
          <a:xfrm>
            <a:off x="7567445" y="1690688"/>
            <a:ext cx="3786355" cy="4329418"/>
          </a:xfrm>
        </p:spPr>
      </p:pic>
      <p:sp>
        <p:nvSpPr>
          <p:cNvPr id="5" name="Slide Number Placeholder 4">
            <a:extLst>
              <a:ext uri="{FF2B5EF4-FFF2-40B4-BE49-F238E27FC236}">
                <a16:creationId xmlns:a16="http://schemas.microsoft.com/office/drawing/2014/main" id="{AF72EBA0-9F12-47A1-86ED-0EC39803706B}"/>
              </a:ext>
            </a:extLst>
          </p:cNvPr>
          <p:cNvSpPr>
            <a:spLocks noGrp="1"/>
          </p:cNvSpPr>
          <p:nvPr>
            <p:ph type="sldNum" sz="quarter" idx="12"/>
          </p:nvPr>
        </p:nvSpPr>
        <p:spPr/>
        <p:txBody>
          <a:bodyPr/>
          <a:lstStyle/>
          <a:p>
            <a:fld id="{B974BB7C-112E-49E3-83EA-8D28BD99E738}" type="slidenum">
              <a:rPr lang="lv-LV" smtClean="0"/>
              <a:t>7</a:t>
            </a:fld>
            <a:endParaRPr lang="lv-LV"/>
          </a:p>
        </p:txBody>
      </p:sp>
    </p:spTree>
    <p:extLst>
      <p:ext uri="{BB962C8B-B14F-4D97-AF65-F5344CB8AC3E}">
        <p14:creationId xmlns:p14="http://schemas.microsoft.com/office/powerpoint/2010/main" val="477727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295</Words>
  <Application>Microsoft Office PowerPoint</Application>
  <PresentationFormat>Plačiaekranė</PresentationFormat>
  <Paragraphs>31</Paragraphs>
  <Slides>7</Slides>
  <Notes>0</Notes>
  <HiddenSlides>0</HiddenSlides>
  <MMClips>0</MMClips>
  <ScaleCrop>false</ScaleCrop>
  <HeadingPairs>
    <vt:vector size="6" baseType="variant">
      <vt:variant>
        <vt:lpstr>Naudojami šriftai</vt:lpstr>
      </vt:variant>
      <vt:variant>
        <vt:i4>3</vt:i4>
      </vt:variant>
      <vt:variant>
        <vt:lpstr>Tema</vt:lpstr>
      </vt:variant>
      <vt:variant>
        <vt:i4>3</vt:i4>
      </vt:variant>
      <vt:variant>
        <vt:lpstr>Skaidrių pavadinimai</vt:lpstr>
      </vt:variant>
      <vt:variant>
        <vt:i4>7</vt:i4>
      </vt:variant>
    </vt:vector>
  </HeadingPairs>
  <TitlesOfParts>
    <vt:vector size="13" baseType="lpstr">
      <vt:lpstr>Arial</vt:lpstr>
      <vt:lpstr>Calibri</vt:lpstr>
      <vt:lpstr>Calibri Light</vt:lpstr>
      <vt:lpstr>Office Theme</vt:lpstr>
      <vt:lpstr>Office Theme</vt:lpstr>
      <vt:lpstr>Office Theme</vt:lpstr>
      <vt:lpstr>„MS PowerPoint“ ir „Open Office Impress“ sąsaja</vt:lpstr>
      <vt:lpstr>Pratarmė</vt:lpstr>
      <vt:lpstr>Interface of PowerPoint (I)</vt:lpstr>
      <vt:lpstr>PowerPoint sąsaja (II)</vt:lpstr>
      <vt:lpstr>Impress sąsaja (I)</vt:lpstr>
      <vt:lpstr>„Impress“ sąsaja (II)</vt:lpstr>
      <vt:lpstr>Skaidrių maketai programoje „PowerPoint“ ir „Impress“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Interface of MS PowerPoint and Open Office Impress</dc:title>
  <dc:creator>Martins</dc:creator>
  <cp:lastModifiedBy>„Windows“ vartotojas</cp:lastModifiedBy>
  <cp:revision>8</cp:revision>
  <dcterms:created xsi:type="dcterms:W3CDTF">2021-02-22T10:49:08Z</dcterms:created>
  <dcterms:modified xsi:type="dcterms:W3CDTF">2021-08-16T11:31:47Z</dcterms:modified>
</cp:coreProperties>
</file>