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48" r:id="rId3"/>
  </p:sldMasterIdLst>
  <p:sldIdLst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58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58" d="100"/>
          <a:sy n="58" d="100"/>
        </p:scale>
        <p:origin x="1590" y="60"/>
      </p:cViewPr>
      <p:guideLst/>
    </p:cSldViewPr>
  </p:slideViewPr>
  <p:outlineViewPr>
    <p:cViewPr>
      <p:scale>
        <a:sx n="33" d="100"/>
        <a:sy n="33" d="100"/>
      </p:scale>
      <p:origin x="0" y="-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D2432-1EEC-4B7D-9AEC-69F126476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B2C97-30D7-41C2-919E-150939762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21B6A-BCE0-4B18-8E41-396453E72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18CE1-4B7B-4877-90D7-4AF7CA67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0E04A-4771-47E8-A2D9-3C578C3A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1551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A9CF8-556A-42CE-AC31-F0D10921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02430-A54E-413F-8F52-2E1A34948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FF8FC-2423-4785-916C-2B143FE2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16EDF-897A-4A23-854F-BC6A81A4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3594D-1F49-40F8-87FD-D0DA4D89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1580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0A2E10-2A9D-41E9-9CCA-A9CC4D2B1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D9547-D767-4282-ADEF-3FA40CC48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46957-F2DC-4623-9E66-A3471C9E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71460-3CB4-4200-9192-5134E421F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F8910-0699-4595-AD6D-78A877FA1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215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5C26-73A9-4A2A-9D6F-5ACC310DB67C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76117-72BC-45FE-AD35-9B6761F6C029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9503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F32E-B8CC-47B2-92C3-F2DCA524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2B55F-7CF7-4F2C-BCB2-3005E4346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40EBD-F205-441C-A792-C36DDFE26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A3B4B-3784-4C01-9FA2-9EDD2D777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5EB7D-4E28-480E-BA00-1700CE88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7665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FFFEC-E968-41C1-8802-2D8995DCF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F165C-3291-48C0-888F-7DE66C5C1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1DDED-9FE7-4427-A39C-94BA45E9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B23EB-DD4F-4B92-BD48-BB264531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0A61E-4D74-4F8B-95E8-908ECB97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452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D4262-D6E6-4608-87BF-60AEA225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BD392-40F1-4815-A762-79FDEA265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8847B-EB4F-4610-A776-31F277257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8D0ED-D145-4D47-84DA-E3404060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2CC39-B0EF-46FA-AEFB-D5F64623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1F74B-64A5-44E3-946E-D4E9BA7E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78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505E-5B6C-4EA9-B7DD-8664ADCB0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FFA6C-86DA-48E2-A656-8742650C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D2140-0FD1-4E12-A5F5-E4C3A8D7C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F2227-CE52-436E-8486-062C5E3B4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33F55-597A-4DF2-AA7E-2FA780203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B5675-1ECA-4E46-B6F1-1D898C5B2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CBA55C-F5B9-4B8A-A8F7-4DE5949A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4C8CA-FB8C-4070-A4BC-1E5DF92E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861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A5473-D5AA-4EA9-9CB2-0B02622F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58E48-0212-4F80-B5EA-4D4C3770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11B51-0466-4E8B-8C3B-F3D51ADB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364DD-AB05-476F-8DC6-782FB03C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6132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E0AD93-8E7F-45A8-8713-0E7003185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328CCA-657D-41F8-ABF5-ADE2F58A0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9EB3B-8082-4841-9B64-7E3463CD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7748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6095-91CE-4AC7-81B5-FD6D140CA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B49A-48FA-464E-8C79-1D2FED243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15347-1D5F-4808-91AC-907E237D5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17076-70F9-4793-9297-573D02B7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52306-2123-40F5-B06D-9748CFBE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FB6E6-7A4A-4DE2-B441-3041A9C1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833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7DCDC-3A60-4DCE-920A-4B08605C7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5D66C-EE9E-40EF-BEC4-FA21FC6DF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DCD09-26F0-4EC4-83C0-165C000E7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2CCB2-D9DF-43DB-9503-9579B547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9B445-21D2-4026-A8BE-E94BDCD8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30455-8D24-421A-BD2E-361D17B1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2060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824026-7E1A-4E84-846A-E3ACEFFD8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9F474-C753-4431-8AB5-A65B427F7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DF501-0275-46FD-B2B0-0CE68B38D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AD89-1226-4A12-A479-13CAFF1CE002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CAB7-30E6-4790-9F38-A538BC425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82346-C7CC-4B8A-A30C-058BBC285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55757-E5AE-4D7B-9AA3-3F034396E4A2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5243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4A8-CA57-46E1-9FD6-BA7FE4B9D0ED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53CE-B4AB-4F02-890B-4466B6EDF509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243C-79A8-4744-88F0-1815459CAA7A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54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Duomenų įvedimas ir </a:t>
            </a:r>
            <a:r>
              <a:rPr lang="lt-LT" dirty="0" smtClean="0"/>
              <a:t>formatavimas</a:t>
            </a:r>
            <a:endParaRPr lang="lt-L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FEA9F-1550-4163-963E-10112943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963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Duomenų formatavimas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A5A09-FC15-4AA7-94A1-0FB9AC85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754" y="1247375"/>
            <a:ext cx="10286046" cy="5125290"/>
          </a:xfrm>
        </p:spPr>
        <p:txBody>
          <a:bodyPr>
            <a:normAutofit lnSpcReduction="10000"/>
          </a:bodyPr>
          <a:lstStyle/>
          <a:p>
            <a:r>
              <a:rPr lang="lt-LT" dirty="0"/>
              <a:t>Šrifto formatavimas yra gana panašus į „Word“</a:t>
            </a:r>
          </a:p>
          <a:p>
            <a:r>
              <a:rPr lang="lt-LT" dirty="0"/>
              <a:t>Duomenų lygiavimas ląstelėje yra gana panašus į „Word“</a:t>
            </a:r>
          </a:p>
          <a:p>
            <a:r>
              <a:rPr lang="lt-LT" dirty="0"/>
              <a:t>Jei vietoj tikėtino rezultato matote ######## arba 1.23E+09, tai reiškia, kad stulpelis turi būti susiaurintas, kad būtų tinkamai rodomas rezultatas.</a:t>
            </a:r>
          </a:p>
          <a:p>
            <a:r>
              <a:rPr lang="lt-LT" dirty="0"/>
              <a:t>Norėdami pakeisti stulpelio plotį, užveskite žymeklį ant stulpelio krašto. Kai žymeklis tampa, </a:t>
            </a:r>
            <a:r>
              <a:rPr lang="lt-LT" dirty="0" smtClean="0"/>
              <a:t>               patraukite </a:t>
            </a:r>
            <a:r>
              <a:rPr lang="lt-LT" dirty="0"/>
              <a:t>jį dešinėn arba kairėn, kad padidintumėte arba sumažintumėte stulpelio plotį.</a:t>
            </a:r>
          </a:p>
          <a:p>
            <a:r>
              <a:rPr lang="lt-LT" dirty="0"/>
              <a:t>Norėdami pakeisti eilutės aukštį, užveskite žymeklį ant eilutės krašto. Kai rodyklė tampa, </a:t>
            </a:r>
            <a:r>
              <a:rPr lang="lt-LT" dirty="0" smtClean="0"/>
              <a:t>               patraukite </a:t>
            </a:r>
            <a:r>
              <a:rPr lang="lt-LT" dirty="0"/>
              <a:t>ją aukštyn arba žemyn, kad sureguliuotumėte eilutės aukštį.</a:t>
            </a:r>
          </a:p>
          <a:p>
            <a:r>
              <a:rPr lang="lt-LT" dirty="0"/>
              <a:t> </a:t>
            </a:r>
          </a:p>
        </p:txBody>
      </p:sp>
      <p:pic>
        <p:nvPicPr>
          <p:cNvPr id="1031" name="Picture 7" descr="Double-headed arrow image">
            <a:extLst>
              <a:ext uri="{FF2B5EF4-FFF2-40B4-BE49-F238E27FC236}">
                <a16:creationId xmlns:a16="http://schemas.microsoft.com/office/drawing/2014/main" id="{B8B05A85-BCDE-40A2-899A-ACB0AA259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365" y="3763132"/>
            <a:ext cx="649412" cy="32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split bar adjustment pointer">
            <a:extLst>
              <a:ext uri="{FF2B5EF4-FFF2-40B4-BE49-F238E27FC236}">
                <a16:creationId xmlns:a16="http://schemas.microsoft.com/office/drawing/2014/main" id="{CBF808A9-00B8-42FB-A036-3D20F6C61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737" y="4854633"/>
            <a:ext cx="404263" cy="37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27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BAA183-92B5-4108-9A1E-458B2702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2154"/>
          </a:xfrm>
        </p:spPr>
        <p:txBody>
          <a:bodyPr/>
          <a:lstStyle/>
          <a:p>
            <a:r>
              <a:rPr lang="lt-LT" dirty="0" smtClean="0"/>
              <a:t>Skaičių formatavimas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4EA95F-EE0C-473F-8948-BA4F96F6BB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06769"/>
            <a:ext cx="8179191" cy="4770194"/>
          </a:xfrm>
        </p:spPr>
        <p:txBody>
          <a:bodyPr>
            <a:normAutofit/>
          </a:bodyPr>
          <a:lstStyle/>
          <a:p>
            <a:r>
              <a:rPr lang="lt-LT" dirty="0"/>
              <a:t>Galite padidinti arba sumažinti dešimtainių skaičių </a:t>
            </a:r>
            <a:r>
              <a:rPr lang="lt-LT" dirty="0" err="1"/>
              <a:t>skaičių</a:t>
            </a:r>
            <a:r>
              <a:rPr lang="lt-LT" dirty="0"/>
              <a:t>, esantį namų/ skaičių grupės mygtukais</a:t>
            </a:r>
          </a:p>
          <a:p>
            <a:r>
              <a:rPr lang="lt-LT" dirty="0"/>
              <a:t>Naudodami apskaitos arba valiutos mygtuką, prie numerio galite pridėti valiutos ženklą. Skaičius bus rodomas 2 kableliais.</a:t>
            </a:r>
          </a:p>
          <a:p>
            <a:r>
              <a:rPr lang="lt-LT" dirty="0"/>
              <a:t>Kartais kopijavimo metu datos paverčiamos skaičiais. Nesijaudink. Tiesiog pasirinkite formatą „Trumpas pasimatymas“</a:t>
            </a:r>
          </a:p>
          <a:p>
            <a:r>
              <a:rPr lang="lt-LT" dirty="0"/>
              <a:t>Spustelėję aktyvų tašką apatiniame dešiniajame kampe, galite atidaryti visą dialogo langą „Formatuoti langelius“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F7A97BA-E134-4BFC-992F-56F87110A5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370633" y="882518"/>
            <a:ext cx="1476581" cy="943107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BA45253-DC12-4063-94C8-E44DC4CE5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429" y="1825625"/>
            <a:ext cx="2124371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9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076EB-90D3-4124-A93B-6D9CE4944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A5420-4108-4FEA-B59B-63A1D2A2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38378" cy="4351338"/>
          </a:xfrm>
        </p:spPr>
        <p:txBody>
          <a:bodyPr/>
          <a:lstStyle/>
          <a:p>
            <a:r>
              <a:rPr lang="lt-LT" dirty="0"/>
              <a:t>Formatuokite duomenis kaip pateiktame pavyzdyje</a:t>
            </a:r>
          </a:p>
          <a:p>
            <a:pPr marL="0" indent="0">
              <a:buNone/>
            </a:pPr>
            <a:endParaRPr lang="lt-LT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F3458BC-7339-433E-B853-24C63E6E15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6068" y="2278965"/>
            <a:ext cx="7248713" cy="4064307"/>
          </a:xfrm>
        </p:spPr>
      </p:pic>
    </p:spTree>
    <p:extLst>
      <p:ext uri="{BB962C8B-B14F-4D97-AF65-F5344CB8AC3E}">
        <p14:creationId xmlns:p14="http://schemas.microsoft.com/office/powerpoint/2010/main" val="351553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Judėjimas per </a:t>
            </a:r>
            <a:r>
              <a:rPr lang="lt-LT" dirty="0" smtClean="0"/>
              <a:t>lapą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Rodyklėmis bet kuria kryptimi</a:t>
            </a:r>
          </a:p>
          <a:p>
            <a:r>
              <a:rPr lang="lt-LT" dirty="0"/>
              <a:t>Puslapis aukštyn arba puslapis žemyn - ekranas aukštyn arba žemyn</a:t>
            </a:r>
          </a:p>
          <a:p>
            <a:r>
              <a:rPr lang="lt-LT" dirty="0"/>
              <a:t>Su slankikliais</a:t>
            </a:r>
          </a:p>
          <a:p>
            <a:r>
              <a:rPr lang="lt-LT" dirty="0"/>
              <a:t>Su pele</a:t>
            </a:r>
          </a:p>
          <a:p>
            <a:r>
              <a:rPr lang="lt-LT" dirty="0"/>
              <a:t>Spartieji klavišai:</a:t>
            </a:r>
          </a:p>
          <a:p>
            <a:pPr marL="0" indent="0">
              <a:buNone/>
            </a:pPr>
            <a:r>
              <a:rPr lang="lt-LT" dirty="0" smtClean="0"/>
              <a:t>-</a:t>
            </a:r>
            <a:r>
              <a:rPr lang="lt-LT" dirty="0" err="1" smtClean="0"/>
              <a:t>Ctrl</a:t>
            </a:r>
            <a:r>
              <a:rPr lang="lt-LT" dirty="0" smtClean="0"/>
              <a:t> </a:t>
            </a:r>
            <a:r>
              <a:rPr lang="lt-LT" dirty="0"/>
              <a:t>+ rodyklė - iki paskutinio įrašo rodyklės kryptimi (tuščios ląstelės sustabdo judėjimą !!!)</a:t>
            </a:r>
          </a:p>
          <a:p>
            <a:pPr marL="0" indent="0">
              <a:buNone/>
            </a:pPr>
            <a:r>
              <a:rPr lang="lt-LT" dirty="0" smtClean="0"/>
              <a:t>-„</a:t>
            </a:r>
            <a:r>
              <a:rPr lang="lt-LT" dirty="0" err="1"/>
              <a:t>Ctrl</a:t>
            </a:r>
            <a:r>
              <a:rPr lang="lt-LT" dirty="0"/>
              <a:t>“ + Pagrindinis - į pirmąjį įrašą lentelėje</a:t>
            </a:r>
          </a:p>
          <a:p>
            <a:pPr marL="0" indent="0">
              <a:buNone/>
            </a:pPr>
            <a:r>
              <a:rPr lang="lt-LT" dirty="0" smtClean="0"/>
              <a:t>-</a:t>
            </a:r>
            <a:r>
              <a:rPr lang="lt-LT" dirty="0" err="1" smtClean="0"/>
              <a:t>Ctrl</a:t>
            </a:r>
            <a:r>
              <a:rPr lang="lt-LT" dirty="0" smtClean="0"/>
              <a:t> </a:t>
            </a:r>
            <a:r>
              <a:rPr lang="lt-LT" dirty="0"/>
              <a:t>+ </a:t>
            </a:r>
            <a:r>
              <a:rPr lang="lt-LT" dirty="0" err="1"/>
              <a:t>End</a:t>
            </a:r>
            <a:r>
              <a:rPr lang="lt-LT" dirty="0"/>
              <a:t> - iki paskutinio įrašo lentelėje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2738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9264E-7323-49DA-819B-BA83231D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Praktika</a:t>
            </a:r>
            <a:r>
              <a:rPr lang="en-GB" dirty="0" smtClean="0"/>
              <a:t> </a:t>
            </a:r>
            <a:r>
              <a:rPr lang="en-GB" dirty="0"/>
              <a:t>1 </a:t>
            </a:r>
            <a:r>
              <a:rPr lang="lt-LT" dirty="0" smtClean="0"/>
              <a:t>Duomenų įvedimas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72F00-B37C-4279-9068-135AA2803D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lt-LT" dirty="0"/>
              <a:t>Norėdami įvesti duomenis (tekstą ar skaičių), tiesiog įveskite juos į reikiamą langelį ir patvirtinkite įrašą paspausdami klavišą „</a:t>
            </a:r>
            <a:r>
              <a:rPr lang="lt-LT" dirty="0" err="1"/>
              <a:t>Enter</a:t>
            </a:r>
            <a:r>
              <a:rPr lang="lt-LT" dirty="0"/>
              <a:t>“ (žymeklis juda žemyn) arba „</a:t>
            </a:r>
            <a:r>
              <a:rPr lang="lt-LT" dirty="0" err="1"/>
              <a:t>Tab</a:t>
            </a:r>
            <a:r>
              <a:rPr lang="lt-LT" dirty="0"/>
              <a:t>“ klavišas (žymeklis juda į dešinę) arba rodyklės klavišas (žymeklis juda rodyklės kryptimi)</a:t>
            </a:r>
          </a:p>
          <a:p>
            <a:r>
              <a:rPr lang="lt-LT" dirty="0"/>
              <a:t>Įveskite duomenis kaip pavyzdyje</a:t>
            </a:r>
          </a:p>
          <a:p>
            <a:r>
              <a:rPr lang="lt-LT" dirty="0"/>
              <a:t>Pastaba: stulpeliai pavadinti raidėmis, eilutės sunumeruotos</a:t>
            </a:r>
          </a:p>
          <a:p>
            <a:endParaRPr lang="lt-LT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364F72A-24E3-415C-9782-534C45B8C1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61722" y="2118360"/>
            <a:ext cx="5868106" cy="2697435"/>
          </a:xfrm>
        </p:spPr>
      </p:pic>
    </p:spTree>
    <p:extLst>
      <p:ext uri="{BB962C8B-B14F-4D97-AF65-F5344CB8AC3E}">
        <p14:creationId xmlns:p14="http://schemas.microsoft.com/office/powerpoint/2010/main" val="288664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Duomenų perkėlimas</a:t>
            </a:r>
            <a:r>
              <a:rPr lang="en-GB" dirty="0" smtClean="0"/>
              <a:t>(I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dirty="0"/>
              <a:t>Pirmąjį įrašą perkelkite į lentelės pabaigą šiais būdais:</a:t>
            </a:r>
          </a:p>
          <a:p>
            <a:pPr marL="0" indent="0">
              <a:buNone/>
            </a:pPr>
            <a:r>
              <a:rPr lang="lt-LT" dirty="0"/>
              <a:t>A</a:t>
            </a:r>
          </a:p>
          <a:p>
            <a:r>
              <a:rPr lang="lt-LT" dirty="0"/>
              <a:t>Pasirinkite langelius, kuriuos norite perkelti, laikydami „</a:t>
            </a:r>
            <a:r>
              <a:rPr lang="lt-LT" dirty="0" err="1"/>
              <a:t>Shift</a:t>
            </a:r>
            <a:r>
              <a:rPr lang="lt-LT" dirty="0"/>
              <a:t>“ klavišą ir naudodami rodyklių klavišą</a:t>
            </a:r>
          </a:p>
          <a:p>
            <a:r>
              <a:rPr lang="lt-LT" dirty="0"/>
              <a:t>Naudokite komandą Pagrindinis/ </a:t>
            </a:r>
            <a:r>
              <a:rPr lang="lt-LT" dirty="0" err="1"/>
              <a:t>Iškarpinė</a:t>
            </a:r>
            <a:r>
              <a:rPr lang="lt-LT" dirty="0"/>
              <a:t>/ Iškirpti</a:t>
            </a:r>
          </a:p>
          <a:p>
            <a:r>
              <a:rPr lang="lt-LT" dirty="0"/>
              <a:t>Spustelėkite paskirties langelį ir naudokite pagrindinį puslapį/ </a:t>
            </a:r>
            <a:r>
              <a:rPr lang="lt-LT" dirty="0" err="1"/>
              <a:t>iškarpinę</a:t>
            </a:r>
            <a:r>
              <a:rPr lang="lt-LT" dirty="0"/>
              <a:t>/ įklijuoti</a:t>
            </a:r>
          </a:p>
          <a:p>
            <a:pPr marL="0" indent="0">
              <a:buNone/>
            </a:pPr>
            <a:r>
              <a:rPr lang="lt-LT" dirty="0"/>
              <a:t>B</a:t>
            </a:r>
          </a:p>
          <a:p>
            <a:r>
              <a:rPr lang="lt-LT" dirty="0"/>
              <a:t>Pasirinkite langelius, kuriuos norite perkelti, laikydami kairįjį pelės klavišą</a:t>
            </a:r>
          </a:p>
          <a:p>
            <a:r>
              <a:rPr lang="lt-LT" dirty="0"/>
              <a:t>Dešiniuoju pelės mygtuku spustelėkite/ išskleidžiamajame meniu pasirinkite Iškirpti</a:t>
            </a:r>
          </a:p>
          <a:p>
            <a:r>
              <a:rPr lang="lt-LT" dirty="0"/>
              <a:t>Spustelėkite paskirties langelį Dešiniuoju pelės mygtuku spustelėkite/ išskleidžiamajame meniu pasirinkite Įklijuoti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9693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29709"/>
          </a:xfrm>
        </p:spPr>
        <p:txBody>
          <a:bodyPr>
            <a:normAutofit fontScale="90000"/>
          </a:bodyPr>
          <a:lstStyle/>
          <a:p>
            <a:r>
              <a:rPr lang="lt-LT" dirty="0"/>
              <a:t>Duomenų perkėlimas</a:t>
            </a:r>
            <a:r>
              <a:rPr lang="en-GB" dirty="0" smtClean="0"/>
              <a:t> </a:t>
            </a:r>
            <a:r>
              <a:rPr lang="en-GB" dirty="0"/>
              <a:t>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8315"/>
            <a:ext cx="10972800" cy="49178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C</a:t>
            </a:r>
          </a:p>
          <a:p>
            <a:r>
              <a:rPr lang="lt-LT" dirty="0"/>
              <a:t>Pasirinkite langelius, kuriuos norite perkelti, laikydami kairįjį pelės klavišą</a:t>
            </a:r>
          </a:p>
          <a:p>
            <a:r>
              <a:rPr lang="lt-LT" dirty="0"/>
              <a:t>Naudokite spartųjį klavišą CTRL</a:t>
            </a:r>
          </a:p>
          <a:p>
            <a:r>
              <a:rPr lang="lt-LT" dirty="0"/>
              <a:t>Spustelėkite paskirties langelį ir naudokite spartųjį klavišą </a:t>
            </a:r>
            <a:r>
              <a:rPr lang="lt-LT" dirty="0" err="1"/>
              <a:t>Ctrl+V</a:t>
            </a:r>
            <a:r>
              <a:rPr lang="lt-LT" dirty="0"/>
              <a:t>.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pPr marL="0" indent="0">
              <a:buNone/>
            </a:pPr>
            <a:r>
              <a:rPr lang="en-GB" dirty="0" smtClean="0"/>
              <a:t>D</a:t>
            </a:r>
            <a:endParaRPr lang="en-GB" dirty="0"/>
          </a:p>
          <a:p>
            <a:r>
              <a:rPr lang="lt-LT" dirty="0"/>
              <a:t>Pasirinkite langelius, kuriuos norite perkelti, laikydami kairįjį pelės klavišą, atleiskite kairįjį pelės klavišą, perkelkite pelę į pasirinkimo kraštą, kol žymeklis bus rodomas kaip</a:t>
            </a:r>
          </a:p>
          <a:p>
            <a:r>
              <a:rPr lang="lt-LT" dirty="0"/>
              <a:t>Laikykite kairįjį pelės </a:t>
            </a:r>
            <a:r>
              <a:rPr lang="lt-LT" dirty="0" smtClean="0"/>
              <a:t>klavišą</a:t>
            </a:r>
            <a:r>
              <a:rPr lang="en-US" dirty="0" smtClean="0"/>
              <a:t>               </a:t>
            </a:r>
            <a:r>
              <a:rPr lang="lt-LT" dirty="0" smtClean="0"/>
              <a:t> </a:t>
            </a:r>
            <a:r>
              <a:rPr lang="lt-LT" dirty="0"/>
              <a:t>ir vilkite ir numeskite į paskirties vietą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A6CFC9-2C95-4793-B9EF-E6451BF7E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8670" y="4988269"/>
            <a:ext cx="783771" cy="6386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5556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/>
              <a:t>S</a:t>
            </a:r>
            <a:r>
              <a:rPr lang="en-GB" dirty="0" err="1" smtClean="0"/>
              <a:t>pecialus</a:t>
            </a:r>
            <a:r>
              <a:rPr lang="en-GB" dirty="0" smtClean="0"/>
              <a:t> </a:t>
            </a:r>
            <a:r>
              <a:rPr lang="lt-LT" dirty="0" smtClean="0"/>
              <a:t>į</a:t>
            </a:r>
            <a:r>
              <a:rPr lang="en-GB" dirty="0" err="1" smtClean="0"/>
              <a:t>klijavimas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dirty="0"/>
              <a:t>Tiek „Excel“, tiek „</a:t>
            </a:r>
            <a:r>
              <a:rPr lang="lt-LT" dirty="0" err="1"/>
              <a:t>Calc</a:t>
            </a:r>
            <a:r>
              <a:rPr lang="lt-LT" dirty="0"/>
              <a:t>“ turi specialią įklijavimo funkciją. Ši funkcija leidžia pasirinkti, ką norite įklijuoti iš nukopijuotų langelių</a:t>
            </a:r>
          </a:p>
          <a:p>
            <a:r>
              <a:rPr lang="lt-LT" dirty="0"/>
              <a:t>Pagrindinis puslapis/ </a:t>
            </a:r>
            <a:r>
              <a:rPr lang="lt-LT" dirty="0" err="1"/>
              <a:t>iškarpinė</a:t>
            </a:r>
            <a:r>
              <a:rPr lang="lt-LT" dirty="0"/>
              <a:t>/ Įklijuoti specialiai</a:t>
            </a:r>
          </a:p>
          <a:p>
            <a:pPr marL="0" indent="0">
              <a:buNone/>
            </a:pPr>
            <a:r>
              <a:rPr lang="lt-LT" dirty="0" smtClean="0"/>
              <a:t>-Įklijuoti </a:t>
            </a:r>
            <a:r>
              <a:rPr lang="lt-LT" dirty="0"/>
              <a:t>- viskas</a:t>
            </a:r>
          </a:p>
          <a:p>
            <a:pPr marL="0" indent="0">
              <a:buNone/>
            </a:pPr>
            <a:r>
              <a:rPr lang="lt-LT" dirty="0" smtClean="0"/>
              <a:t>-Tiesiog </a:t>
            </a:r>
            <a:r>
              <a:rPr lang="lt-LT" dirty="0"/>
              <a:t>formulės</a:t>
            </a:r>
          </a:p>
          <a:p>
            <a:pPr marL="0" indent="0">
              <a:buNone/>
            </a:pPr>
            <a:r>
              <a:rPr lang="lt-LT" dirty="0" smtClean="0"/>
              <a:t>-Tiesiog </a:t>
            </a:r>
            <a:r>
              <a:rPr lang="lt-LT" dirty="0"/>
              <a:t>vertybės</a:t>
            </a:r>
          </a:p>
          <a:p>
            <a:pPr marL="0" indent="0">
              <a:buNone/>
            </a:pPr>
            <a:r>
              <a:rPr lang="lt-LT" dirty="0" smtClean="0"/>
              <a:t>-Tiesiog </a:t>
            </a:r>
            <a:r>
              <a:rPr lang="lt-LT" dirty="0"/>
              <a:t>formatavimas</a:t>
            </a:r>
          </a:p>
          <a:p>
            <a:pPr marL="0" indent="0">
              <a:buNone/>
            </a:pPr>
            <a:r>
              <a:rPr lang="lt-LT" dirty="0" smtClean="0"/>
              <a:t>-Įklijuoti </a:t>
            </a:r>
            <a:r>
              <a:rPr lang="lt-LT" dirty="0"/>
              <a:t>kaip paveikslėlį ir pan.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7773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Duomenų </a:t>
            </a:r>
            <a:r>
              <a:rPr lang="lt-LT" dirty="0" smtClean="0"/>
              <a:t>diapazonas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Pasirinkite visus langelius pavadinimu „Įvertinti“</a:t>
            </a:r>
          </a:p>
          <a:p>
            <a:r>
              <a:rPr lang="lt-LT" dirty="0"/>
              <a:t>Dešiniajame apatiniame kampe raskite vidurkį, skaičių ir sumą</a:t>
            </a:r>
          </a:p>
          <a:p>
            <a:r>
              <a:rPr lang="lt-LT" dirty="0"/>
              <a:t>Pasirinkite visus langelius pavadinimu „Valandos“</a:t>
            </a:r>
          </a:p>
          <a:p>
            <a:r>
              <a:rPr lang="lt-LT" dirty="0"/>
              <a:t>Dešiniajame apatiniame kampe raskite vidurkį, skaičių ir sumą</a:t>
            </a:r>
          </a:p>
          <a:p>
            <a:r>
              <a:rPr lang="lt-LT" dirty="0"/>
              <a:t>Pasirinkite visus langelius pavadinimuose „Įvertinti“ ir „Valandos“</a:t>
            </a:r>
          </a:p>
          <a:p>
            <a:r>
              <a:rPr lang="lt-LT" dirty="0"/>
              <a:t>Dešiniajame apatiniame kampe raskite vidurkį, skaičių ir sumą</a:t>
            </a:r>
          </a:p>
          <a:p>
            <a:pPr marL="0" indent="0">
              <a:buNone/>
            </a:pPr>
            <a:r>
              <a:rPr lang="lt-LT" u="sng" dirty="0"/>
              <a:t>„</a:t>
            </a:r>
            <a:r>
              <a:rPr lang="lt-LT" u="sng" dirty="0" err="1"/>
              <a:t>Calc</a:t>
            </a:r>
            <a:r>
              <a:rPr lang="lt-LT" u="sng" dirty="0"/>
              <a:t>“ matysite tik „</a:t>
            </a:r>
            <a:r>
              <a:rPr lang="lt-LT" u="sng" dirty="0" err="1"/>
              <a:t>Sum</a:t>
            </a:r>
            <a:r>
              <a:rPr lang="lt-LT" u="sng" dirty="0"/>
              <a:t>“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4749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Duomenų </a:t>
            </a:r>
            <a:r>
              <a:rPr lang="lt-LT" dirty="0" smtClean="0"/>
              <a:t>trynimas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Pasirinkite paskutinį įrašą ir ištrinkite jį paspausdami klaviatūros mygtuką </a:t>
            </a:r>
            <a:r>
              <a:rPr lang="lt-LT" dirty="0" smtClean="0"/>
              <a:t>„</a:t>
            </a:r>
            <a:r>
              <a:rPr lang="lt-LT" dirty="0" err="1" smtClean="0"/>
              <a:t>Delete</a:t>
            </a:r>
            <a:r>
              <a:rPr lang="lt-LT" dirty="0" smtClean="0"/>
              <a:t>“</a:t>
            </a:r>
            <a:endParaRPr lang="lt-LT" dirty="0"/>
          </a:p>
          <a:p>
            <a:r>
              <a:rPr lang="lt-LT" dirty="0"/>
              <a:t>Sparčiosios prieigos įrankių juostoje pasirinkite Anuliuoti, naudodamiesi sparčiu klavišu </a:t>
            </a:r>
            <a:r>
              <a:rPr lang="lt-LT" dirty="0" err="1"/>
              <a:t>Ctrl</a:t>
            </a:r>
            <a:r>
              <a:rPr lang="lt-LT" dirty="0"/>
              <a:t> + Z</a:t>
            </a:r>
          </a:p>
          <a:p>
            <a:r>
              <a:rPr lang="lt-LT" dirty="0"/>
              <a:t>Pasirinkite pirmąjį įrašą ir naudokite komandas Pagrindinis/ Redagavimas/ Išvalyti/ Išvalyti turinį</a:t>
            </a:r>
          </a:p>
          <a:p>
            <a:r>
              <a:rPr lang="lt-LT" dirty="0"/>
              <a:t>Sparčiosios prieigos įrankių juostoje pasirinkite Anuliuoti, naudodamiesi sparčiu klavišu </a:t>
            </a:r>
            <a:r>
              <a:rPr lang="lt-LT" dirty="0" err="1"/>
              <a:t>Ctrl</a:t>
            </a:r>
            <a:r>
              <a:rPr lang="lt-LT" dirty="0"/>
              <a:t> + Z</a:t>
            </a: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8243C-79A8-4744-88F0-1815459CAA7A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6053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79B4E7-7B55-4ACC-A3ED-E5C3A0FA7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Išsaugoti duomenys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61B0A-6058-42E6-9029-88DCB7050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Failas/ Išsaugoti kaip/ naršykite reikiamą aplanką/ įveskite failo pavadinimą</a:t>
            </a:r>
          </a:p>
          <a:p>
            <a:r>
              <a:rPr lang="lt-LT" dirty="0"/>
              <a:t>Išsaugoti kaip tipą - pasirinkite „Excel“ darbaknygę *.</a:t>
            </a:r>
            <a:r>
              <a:rPr lang="lt-LT" dirty="0" err="1"/>
              <a:t>xlsx</a:t>
            </a:r>
            <a:r>
              <a:rPr lang="lt-LT" dirty="0"/>
              <a:t> arba „</a:t>
            </a:r>
            <a:r>
              <a:rPr lang="lt-LT" dirty="0" err="1"/>
              <a:t>OpenDocument</a:t>
            </a:r>
            <a:r>
              <a:rPr lang="lt-LT" dirty="0"/>
              <a:t>“ skaičiuoklę *.</a:t>
            </a:r>
            <a:r>
              <a:rPr lang="lt-LT" dirty="0" err="1"/>
              <a:t>ods</a:t>
            </a:r>
            <a:r>
              <a:rPr lang="lt-LT" dirty="0"/>
              <a:t>, priklausomai nuo jūsų programinės įrangos</a:t>
            </a:r>
          </a:p>
          <a:p>
            <a:r>
              <a:rPr lang="lt-LT" dirty="0"/>
              <a:t>„Excel“ leidžia išsaugoti failą kaip *.</a:t>
            </a:r>
            <a:r>
              <a:rPr lang="lt-LT" dirty="0" err="1"/>
              <a:t>pdf</a:t>
            </a:r>
            <a:r>
              <a:rPr lang="lt-LT" dirty="0"/>
              <a:t>, kas suteikia tam tikrą pranašumą, jei turite kam nors atsiųsti elektroniniu būdu pasirašytą sąskaitą </a:t>
            </a:r>
            <a:r>
              <a:rPr lang="lt-LT" dirty="0" smtClean="0"/>
              <a:t>faktūrą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64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652</Words>
  <Application>Microsoft Office PowerPoint</Application>
  <PresentationFormat>Plačiaekranė</PresentationFormat>
  <Paragraphs>78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3</vt:i4>
      </vt:variant>
      <vt:variant>
        <vt:lpstr>Skaidrių pavadinimai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Office Theme</vt:lpstr>
      <vt:lpstr>Office Theme</vt:lpstr>
      <vt:lpstr>Duomenų įvedimas ir formatavimas</vt:lpstr>
      <vt:lpstr>Judėjimas per lapą</vt:lpstr>
      <vt:lpstr>Praktika 1 Duomenų įvedimas</vt:lpstr>
      <vt:lpstr>Duomenų perkėlimas(I)</vt:lpstr>
      <vt:lpstr>Duomenų perkėlimas (II)</vt:lpstr>
      <vt:lpstr>Specialus įklijavimas</vt:lpstr>
      <vt:lpstr>Duomenų diapazonas</vt:lpstr>
      <vt:lpstr>Duomenų trynimas</vt:lpstr>
      <vt:lpstr>Išsaugoti duomenys</vt:lpstr>
      <vt:lpstr>Duomenų formatavimas</vt:lpstr>
      <vt:lpstr>Skaičių formatavimas</vt:lpstr>
      <vt:lpstr>Praktika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Entering and formating data</dc:title>
  <dc:creator>Martins</dc:creator>
  <cp:lastModifiedBy>„Windows“ vartotojas</cp:lastModifiedBy>
  <cp:revision>21</cp:revision>
  <dcterms:created xsi:type="dcterms:W3CDTF">2021-02-15T12:36:47Z</dcterms:created>
  <dcterms:modified xsi:type="dcterms:W3CDTF">2021-08-16T09:54:45Z</dcterms:modified>
</cp:coreProperties>
</file>