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9" r:id="rId3"/>
    <p:sldId id="260" r:id="rId4"/>
    <p:sldId id="257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94848-CF64-4E2B-A75E-3A2FB0FA0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CD402F-4B47-4D01-BE84-DD179B535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97B93-FE23-4E6C-8331-8E0F3F011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EF43-3659-497E-B8C6-961D8BE11EED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2F710-6835-4C97-B40D-7FFEAA9B1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27CF6-E031-4E33-B924-214CE1115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6196-243B-44C1-BC37-78B9966B6A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3710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94BAD-B732-4F77-88E3-C7AC8D146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C10802-0B90-46BF-82FB-43F0EC69B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9F2F7-5A81-40D7-9924-01BF9D3F9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EF43-3659-497E-B8C6-961D8BE11EED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9D321-1514-4D14-AB8B-6F4DF6EDA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6D05D-BDF0-49BE-871F-8A44109A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6196-243B-44C1-BC37-78B9966B6A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7806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CB4DB8-0CC7-4C65-BEDC-B8D6976D47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24EDF9-C5B2-4489-B93C-B23E01272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2FA21-BB94-4CF4-AD57-32A0F600D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EF43-3659-497E-B8C6-961D8BE11EED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63A6D-F3F9-4203-9611-489C2FD63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47B1F-D814-4CEB-B72F-8DDFD12DB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6196-243B-44C1-BC37-78B9966B6A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0080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9DB5-3198-46FD-92E4-386E36C98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E7429-31ED-4DAE-A2DC-9F7C2AD39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7DFD9-125A-4B67-A74F-E16D6DA4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5C26-73A9-4A2A-9D6F-5ACC310DB67C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16B63-966D-447E-B3AE-E8D92AE7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83A20-A3C6-4EAF-9462-3CF8BD28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1AFC-B318-4C2B-A434-D4E6526270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0561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5D60-94B1-4930-8B7A-983C88660AD8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023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720E-CB23-4476-BDA1-13E60B7FB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BE4BF-28D3-4E5D-90E2-0DC9AA56C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927DC-6754-485F-B474-B16015D6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EF43-3659-497E-B8C6-961D8BE11EED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BEB78-993E-4AD9-89FD-55BFA7331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5D3F1-F99A-47C1-85B8-21EE08125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6196-243B-44C1-BC37-78B9966B6A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063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4C0A8-8C43-4E97-B02B-850EBA15E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B0DB9-3ED6-46FD-A01C-8CD703E6E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39061-E32C-479D-95C1-781F0DDC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EF43-3659-497E-B8C6-961D8BE11EED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77416-E916-49CB-9020-B43038808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82E43-48E0-491E-BE89-16E924FAB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6196-243B-44C1-BC37-78B9966B6A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0507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62A0-0307-478F-9541-77F579B7D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2A890-3584-44B7-BC5B-5E4BD550C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BBADF-83F1-47AE-BA03-A83789CC3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6F0FC-B7A7-4249-83FB-6AD1B9FD0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EF43-3659-497E-B8C6-961D8BE11EED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3B39F-0297-43B3-A19B-3B7644FE4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35766-1937-410F-A79F-F8CC0923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6196-243B-44C1-BC37-78B9966B6A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9881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F9ECC-D7DC-4531-92D5-6F6693A5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4CC4B-0E16-4324-ADB9-442B511E0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A3DE86-C457-46FA-ADAF-670AA2ADC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1EC0D5-5184-4595-8A39-58F0FA93CE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F187C9-AA00-4917-97FE-070E651B14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FD540D-B2DF-400E-95DE-94EDA579C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EF43-3659-497E-B8C6-961D8BE11EED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2961FC-5F87-4787-826B-9214D4217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486AA7-6B29-4470-BBDF-1F961E3C0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6196-243B-44C1-BC37-78B9966B6A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8838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DA122-2F5A-4A6C-993C-15C4F22B6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721714-FB74-4723-9D54-3DC4A47C1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EF43-3659-497E-B8C6-961D8BE11EED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2C3B5-2F20-43A2-9335-458BE33AE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45EE0-5F0A-4ADC-ABE0-3B3E0E6A8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6196-243B-44C1-BC37-78B9966B6A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626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9CEDB-8851-4C0D-9FE7-EE7FC1338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EF43-3659-497E-B8C6-961D8BE11EED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C3F6FC-3A7C-42A5-B94F-F296C5EF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C9FD3-7B4C-46D8-87CE-68DE87E9C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6196-243B-44C1-BC37-78B9966B6A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3996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6AE2-3FFB-4FE5-96D6-AB7772FCC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2B4BC-2B5B-40CB-8B35-30FF80D62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4153C1-E4BE-4A77-BE69-2B8622A3D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137B3-3085-41DE-A203-13F5922A1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EF43-3659-497E-B8C6-961D8BE11EED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BF17A-2CB6-420C-AA46-C6766C33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6C025-1741-43DE-B102-68985C2F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6196-243B-44C1-BC37-78B9966B6A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468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92922-548A-4E23-AF56-5A9F28C9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9CCE24-636B-4411-BE6A-5BAC80DAA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C9D36C-6720-4D90-8F4D-79F8085BC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305CE-7F75-4FCF-9FD5-3977CF83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EF43-3659-497E-B8C6-961D8BE11EED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6D285-3DD6-4346-8A92-3795176D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810FD-846C-4386-974F-0999CBEE1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6196-243B-44C1-BC37-78B9966B6A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1418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38EC2E-86C3-4B06-AF85-69D965BB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C3920-B9E8-4334-9F20-88E357796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A8CFE-54C1-438D-A3F2-7F60328D3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DEF43-3659-497E-B8C6-961D8BE11EED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EECE6-9A49-4465-9FAF-3393A793F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20217-A812-4670-8F17-7B2C62FE3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6196-243B-44C1-BC37-78B9966B6A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0418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86CB63-F10C-461C-B962-F2163B06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41C6F-E79B-4DBD-A4BD-4BC6B394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76090-748A-4014-985B-C6C50A0B4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EC4A8-CA57-46E1-9FD6-BA7FE4B9D0ED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1D2BD-C3D5-4C71-9CB8-FDEC8D173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39DD4-96F7-4D66-B022-AE9CBF7F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1AFC-B318-4C2B-A434-D4E6526270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200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7B2D-D594-4C8F-BBA8-4EDE5B6A9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b="0" i="0" dirty="0" smtClean="0">
                <a:solidFill>
                  <a:srgbClr val="000000"/>
                </a:solidFill>
                <a:effectLst/>
                <a:latin typeface="Roboto"/>
              </a:rPr>
              <a:t>Grafiniai objektai dokumente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36DD3-C24C-4A06-8A38-0EE8FCA3DF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D7AC44-C812-4ABF-AC34-2EC5D8AD43F2}"/>
              </a:ext>
            </a:extLst>
          </p:cNvPr>
          <p:cNvGrpSpPr/>
          <p:nvPr/>
        </p:nvGrpSpPr>
        <p:grpSpPr>
          <a:xfrm>
            <a:off x="894669" y="5257800"/>
            <a:ext cx="10331411" cy="1429430"/>
            <a:chOff x="894669" y="5257800"/>
            <a:chExt cx="10331411" cy="14294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0B694DF-6E56-4E4C-A969-7BA14B297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669" y="5613082"/>
              <a:ext cx="1781175" cy="75247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996EC2-367D-40FE-827E-5187C844F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418" y="5613081"/>
              <a:ext cx="1781175" cy="7524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5044FC9-ACD3-4BA9-8688-13B744F39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9469" y="5613081"/>
              <a:ext cx="1781175" cy="7524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DBD73E9-EF86-4600-B882-F92C792E5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520" y="5613081"/>
              <a:ext cx="1781175" cy="7524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932BEF-522C-474B-99AF-D6B5A8928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8602" y="5257800"/>
              <a:ext cx="2277478" cy="1429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249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189"/>
          </a:xfrm>
        </p:spPr>
        <p:txBody>
          <a:bodyPr/>
          <a:lstStyle/>
          <a:p>
            <a:r>
              <a:rPr lang="lt-LT" dirty="0" smtClean="0"/>
              <a:t>Įdėti grafinius objektus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208314"/>
            <a:ext cx="10515600" cy="4968649"/>
          </a:xfrm>
        </p:spPr>
        <p:txBody>
          <a:bodyPr>
            <a:normAutofit fontScale="92500" lnSpcReduction="20000"/>
          </a:bodyPr>
          <a:lstStyle/>
          <a:p>
            <a:r>
              <a:rPr lang="lt-LT" b="1" dirty="0"/>
              <a:t>Įterpimas/ iliustracijos</a:t>
            </a:r>
          </a:p>
          <a:p>
            <a:r>
              <a:rPr lang="lt-LT" dirty="0"/>
              <a:t>Vaizdas iš - Šis įrenginys, Standartiniai vaizdai, Internetinis vaizdas</a:t>
            </a:r>
          </a:p>
          <a:p>
            <a:r>
              <a:rPr lang="lt-LT" dirty="0"/>
              <a:t>Ekrano kopija (iš atidaryto failo)</a:t>
            </a:r>
          </a:p>
          <a:p>
            <a:r>
              <a:rPr lang="lt-LT" dirty="0"/>
              <a:t>Nuotraukų albumas</a:t>
            </a:r>
          </a:p>
          <a:p>
            <a:r>
              <a:rPr lang="lt-LT" dirty="0"/>
              <a:t>Išmanusis menas</a:t>
            </a:r>
          </a:p>
          <a:p>
            <a:r>
              <a:rPr lang="lt-LT" dirty="0"/>
              <a:t>Diagrama</a:t>
            </a:r>
          </a:p>
          <a:p>
            <a:r>
              <a:rPr lang="lt-LT" dirty="0"/>
              <a:t>Piktogramos</a:t>
            </a:r>
          </a:p>
          <a:p>
            <a:r>
              <a:rPr lang="lt-LT" dirty="0"/>
              <a:t>Įterpti/ Tekstas</a:t>
            </a:r>
          </a:p>
          <a:p>
            <a:r>
              <a:rPr lang="lt-LT" dirty="0"/>
              <a:t>Teksto laukelis</a:t>
            </a:r>
          </a:p>
          <a:p>
            <a:r>
              <a:rPr lang="lt-LT" dirty="0"/>
              <a:t>Žodžio menas</a:t>
            </a:r>
          </a:p>
          <a:p>
            <a:r>
              <a:rPr lang="lt-LT" dirty="0"/>
              <a:t>Rodomos naujos įrankių juostos kaip paveikslėlio formatas, išmanusis meno dizainas, formatas ir kt.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52651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761FE-DA48-4DE4-9313-0B75D8D13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4515"/>
          </a:xfrm>
        </p:spPr>
        <p:txBody>
          <a:bodyPr>
            <a:normAutofit fontScale="90000"/>
          </a:bodyPr>
          <a:lstStyle/>
          <a:p>
            <a:r>
              <a:rPr lang="en-GB" dirty="0"/>
              <a:t>Picture </a:t>
            </a:r>
            <a:r>
              <a:rPr lang="en-GB" dirty="0" smtClean="0"/>
              <a:t>F</a:t>
            </a:r>
            <a:r>
              <a:rPr lang="lt-LT" dirty="0" smtClean="0"/>
              <a:t>paveikslėlio formatavimas</a:t>
            </a:r>
            <a:r>
              <a:rPr lang="en-GB" dirty="0" err="1" smtClean="0"/>
              <a:t>ormatting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C905D-F91E-47F1-8D1A-AE96B60FC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428999"/>
            <a:ext cx="10012680" cy="2747963"/>
          </a:xfrm>
        </p:spPr>
        <p:txBody>
          <a:bodyPr>
            <a:normAutofit fontScale="85000" lnSpcReduction="20000"/>
          </a:bodyPr>
          <a:lstStyle/>
          <a:p>
            <a:r>
              <a:rPr lang="lt-LT" dirty="0"/>
              <a:t>Vaizdo formatavimas siūlo įvairias parinktis:</a:t>
            </a:r>
          </a:p>
          <a:p>
            <a:r>
              <a:rPr lang="lt-LT" dirty="0"/>
              <a:t>Norėdami pašalinti foną</a:t>
            </a:r>
          </a:p>
          <a:p>
            <a:r>
              <a:rPr lang="lt-LT" dirty="0"/>
              <a:t>Norėdami paryškinti arba sušvelninti/ sureguliuoti ryškumą ir kontrastą</a:t>
            </a:r>
          </a:p>
          <a:p>
            <a:r>
              <a:rPr lang="lt-LT" dirty="0"/>
              <a:t>Naudoti meninius efektus ir skirtingus vaizdo stilius</a:t>
            </a:r>
          </a:p>
          <a:p>
            <a:r>
              <a:rPr lang="lt-LT" dirty="0"/>
              <a:t>Norėdami išdėstyti paveikslėlį eilutėje su tekstu arba apvynioti tekstą</a:t>
            </a:r>
          </a:p>
          <a:p>
            <a:r>
              <a:rPr lang="lt-LT" dirty="0"/>
              <a:t>Norėdami pakeisti dydį ir apkarpyti paveikslėlį</a:t>
            </a:r>
          </a:p>
          <a:p>
            <a:r>
              <a:rPr lang="lt-LT" dirty="0"/>
              <a:t>Norėdami pridėti kraštus ir pan.</a:t>
            </a:r>
          </a:p>
          <a:p>
            <a:endParaRPr lang="lt-LT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458C473-C715-4322-B7F3-7FC8F8E790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783080" y="929640"/>
            <a:ext cx="9067800" cy="2466030"/>
          </a:xfrm>
        </p:spPr>
      </p:pic>
    </p:spTree>
    <p:extLst>
      <p:ext uri="{BB962C8B-B14F-4D97-AF65-F5344CB8AC3E}">
        <p14:creationId xmlns:p14="http://schemas.microsoft.com/office/powerpoint/2010/main" val="349082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BCE310-82B9-4FD9-9E4A-350063BCA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Praktika</a:t>
            </a:r>
            <a:r>
              <a:rPr lang="en-GB" dirty="0" smtClean="0"/>
              <a:t> </a:t>
            </a:r>
            <a:r>
              <a:rPr lang="en-GB" dirty="0"/>
              <a:t>5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C7BBE1-A433-42A2-88B4-9DEBEE1F0D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/>
              <a:t>Nukopijuokite į „Word“ tinkamo teksto puslapį</a:t>
            </a:r>
          </a:p>
          <a:p>
            <a:r>
              <a:rPr lang="lt-LT" dirty="0"/>
              <a:t>Fotografuokite save naudodami nešiojamojo kompiuterio ar </a:t>
            </a:r>
            <a:r>
              <a:rPr lang="lt-LT" dirty="0" err="1"/>
              <a:t>žiniatinklio</a:t>
            </a:r>
            <a:r>
              <a:rPr lang="lt-LT" dirty="0"/>
              <a:t> kamerą - jūsų nuotrauka bus išsaugota paveikslėliuose/ fotoaparato sąraše</a:t>
            </a:r>
          </a:p>
          <a:p>
            <a:r>
              <a:rPr lang="lt-LT" dirty="0"/>
              <a:t>Padėkite nuotrauką puslapio centre ir apvyniokite tekstą</a:t>
            </a:r>
          </a:p>
          <a:p>
            <a:r>
              <a:rPr lang="lt-LT" dirty="0"/>
              <a:t>Pašalinkite foną, pasirinkite paveikslėlio stilių ir pan.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DA921172-13AF-48D4-825A-17AE5C6564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215522"/>
            <a:ext cx="5181600" cy="3571544"/>
          </a:xfrm>
        </p:spPr>
      </p:pic>
    </p:spTree>
    <p:extLst>
      <p:ext uri="{BB962C8B-B14F-4D97-AF65-F5344CB8AC3E}">
        <p14:creationId xmlns:p14="http://schemas.microsoft.com/office/powerpoint/2010/main" val="378905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B795B-E7E6-4842-86B3-D48ED55B6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Praktika</a:t>
            </a:r>
            <a:r>
              <a:rPr lang="en-GB" dirty="0" smtClean="0"/>
              <a:t> </a:t>
            </a:r>
            <a:r>
              <a:rPr lang="en-GB" dirty="0"/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84E17-8A0B-477C-B881-7DBC2D30B0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t-LT" dirty="0"/>
              <a:t>Nukopijuokite į „Word“ tinkamo teksto puslapį</a:t>
            </a:r>
          </a:p>
          <a:p>
            <a:r>
              <a:rPr lang="lt-LT" dirty="0"/>
              <a:t>Įterpkite teksto laukelį puslapio viduryje ir įveskite pagrįstą sakinį</a:t>
            </a:r>
          </a:p>
          <a:p>
            <a:r>
              <a:rPr lang="lt-LT" dirty="0"/>
              <a:t>Pasirinkite pageidaujamą formos stilių</a:t>
            </a:r>
          </a:p>
          <a:p>
            <a:r>
              <a:rPr lang="lt-LT" dirty="0"/>
              <a:t>Apvyniokite tekstą aplink teksto laukelį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A90E753-EBB5-4224-B19E-1355BAAC23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2" y="1825625"/>
            <a:ext cx="5181600" cy="3571215"/>
          </a:xfrm>
        </p:spPr>
      </p:pic>
    </p:spTree>
    <p:extLst>
      <p:ext uri="{BB962C8B-B14F-4D97-AF65-F5344CB8AC3E}">
        <p14:creationId xmlns:p14="http://schemas.microsoft.com/office/powerpoint/2010/main" val="328394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39C96B5-6F5C-4A6A-B152-0117BF22F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/>
            </a:r>
            <a:br>
              <a:rPr lang="lt-LT" dirty="0"/>
            </a:br>
            <a:r>
              <a:rPr lang="lt-LT" dirty="0"/>
              <a:t>Grafiniai objektai „</a:t>
            </a:r>
            <a:r>
              <a:rPr lang="lt-LT" dirty="0" err="1"/>
              <a:t>Open</a:t>
            </a:r>
            <a:r>
              <a:rPr lang="lt-LT" dirty="0"/>
              <a:t> Office </a:t>
            </a:r>
            <a:r>
              <a:rPr lang="lt-LT" dirty="0" err="1"/>
              <a:t>Writer</a:t>
            </a:r>
            <a:r>
              <a:rPr lang="lt-LT" dirty="0"/>
              <a:t>“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583561-C751-4765-A39B-F84900ECC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/>
              <a:t>Galite įterpti/ paveikslėlį/ iš failo ir įrankių juostos Rodomas paveikslėlis, o šoninėje juostoje - atitinkamos parinktys.</a:t>
            </a:r>
          </a:p>
          <a:p>
            <a:r>
              <a:rPr lang="lt-LT" dirty="0"/>
              <a:t>Galite pakeisti:</a:t>
            </a:r>
          </a:p>
          <a:p>
            <a:r>
              <a:rPr lang="lt-LT" dirty="0"/>
              <a:t>Ryškumas</a:t>
            </a:r>
          </a:p>
          <a:p>
            <a:r>
              <a:rPr lang="lt-LT" dirty="0"/>
              <a:t>Kontrastas</a:t>
            </a:r>
          </a:p>
          <a:p>
            <a:r>
              <a:rPr lang="lt-LT" dirty="0"/>
              <a:t>Spalvų režimas</a:t>
            </a:r>
          </a:p>
          <a:p>
            <a:r>
              <a:rPr lang="lt-LT" dirty="0"/>
              <a:t>Dydis ir padėtis</a:t>
            </a:r>
          </a:p>
          <a:p>
            <a:r>
              <a:rPr lang="lt-LT" dirty="0"/>
              <a:t>Apvyniokite tekstą aplink paveikslėlį</a:t>
            </a:r>
          </a:p>
          <a:p>
            <a:r>
              <a:rPr lang="lt-LT" dirty="0"/>
              <a:t>„</a:t>
            </a:r>
            <a:r>
              <a:rPr lang="lt-LT" dirty="0" err="1"/>
              <a:t>Writer</a:t>
            </a:r>
            <a:r>
              <a:rPr lang="lt-LT" dirty="0"/>
              <a:t>“ neradau jokios galimybės naudoti teksto laukelių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49690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222</Words>
  <Application>Microsoft Office PowerPoint</Application>
  <PresentationFormat>Plačiaekranė</PresentationFormat>
  <Paragraphs>41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Office Theme</vt:lpstr>
      <vt:lpstr>Office Theme</vt:lpstr>
      <vt:lpstr>Grafiniai objektai dokumente</vt:lpstr>
      <vt:lpstr>Įdėti grafinius objektus</vt:lpstr>
      <vt:lpstr>Picture Fpaveikslėlio formatavimasormatting</vt:lpstr>
      <vt:lpstr>Praktika 5 </vt:lpstr>
      <vt:lpstr>Praktika 6</vt:lpstr>
      <vt:lpstr> Grafiniai objektai „Open Office Writer“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in the document</dc:title>
  <dc:creator>Martins</dc:creator>
  <cp:lastModifiedBy>„Windows“ vartotojas</cp:lastModifiedBy>
  <cp:revision>10</cp:revision>
  <dcterms:created xsi:type="dcterms:W3CDTF">2021-02-10T14:23:25Z</dcterms:created>
  <dcterms:modified xsi:type="dcterms:W3CDTF">2021-08-16T09:12:44Z</dcterms:modified>
</cp:coreProperties>
</file>