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62" r:id="rId2"/>
    <p:sldMasterId id="2147483648" r:id="rId3"/>
  </p:sldMasterIdLst>
  <p:notesMasterIdLst>
    <p:notesMasterId r:id="rId9"/>
  </p:notesMasterIdLst>
  <p:sldIdLst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F414-666C-4C37-AF98-D5F1822F11D8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4060-3B39-4789-885B-DE3C1862C58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636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2F15-1986-4517-AB07-34F0310EC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4F4FE-FE06-4D41-9C27-71F20B8B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93493-5B21-4D04-A78E-05CB7FF3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572C-0227-430B-97B7-8EE349E52DA2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07F5-890D-43B1-8F6B-A3800D5E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567BA-1810-4A09-86EE-301D75E4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07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6041-84B7-45AF-A1E0-1988EADE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13481-0D53-4657-A8AD-DB89749C4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FF121-6032-4559-9F32-4DA4E71B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C53-6BAB-4F5F-8D70-F20D5BE5908D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0719-7BDA-4F73-8387-92252DD7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C849B-CEF5-444F-B7C5-10126882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876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C155C-1C9D-44AD-B6A2-BB1A4BA7C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8E4D4-9702-45F1-A884-69C7B023B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C2DCC-4B2A-4B76-A896-1A254222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A0A2-4317-46CD-9B8F-47BEBE9E3D0D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E87F3-23A8-4131-A097-1E362AC4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07ACC-76E9-4DDC-8DBE-9FAF51D0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490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392-BDEE-4B06-9734-6351C97ECB38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841A-C1E8-4BAA-AADC-D7237A2A41A5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9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908E-5DB0-4C08-8858-291D76B1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44AEF-74F5-4717-84E3-67460ECDF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01AE9-08A9-4E5B-8325-92B8CBBA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9C54-37A0-409C-A43F-9776E8FE4C23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D6489-6617-4F6B-8E81-C4A2B2C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E159-3F5F-4959-91FC-C723B547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639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A7A04-7CEB-4590-8B6F-87ADF57E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B5D21-D944-4009-8F67-BFBD80A74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0ADEB-E7C9-40AB-B63A-2B52DC94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0EAA-A7E4-4482-8E10-C29C9FACFDDC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137CA-53CB-4D64-A91F-886DB9FF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E00E8-F486-419F-931C-A22CA8E3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438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6DE4-D274-4F61-95BE-77FC9969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1DB4A-62D3-46C5-A149-B7E62FE0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62A99-6AF1-4B1E-8B49-62771B473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0E32E-F265-4B53-AB7B-FA524B86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96F1-1559-46CC-BBE7-CA8E9D973298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23430-E0A1-44DB-8057-E7342754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6D788-8FD3-4D63-A257-51A82E4F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657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A983-177F-4EB8-9700-023D122A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E4E39-A414-4845-90EA-F7F1E494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142E2-0411-4092-82D6-731F73ED9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9BB09-CB56-4520-920E-8917EF82A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59568-16AC-4624-977C-FE2121564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AB7BF-2AAF-42B9-B843-0F22C4D4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7000-1824-495D-931C-9F0B59A59E6E}" type="datetime1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1D617-2CA0-498E-A678-34A6DE32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1BFC83-9E58-4651-A6A1-E865467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86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1E12-138D-4FDC-BD86-16A95C44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0D99C-C4FC-4D5A-ABE7-3FB98C77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8B7A-CF18-4903-BAA8-82E80A790955}" type="datetime1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CC300-B9E7-41D3-B31E-1366CBCD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58D19-473B-4CF7-917E-D9470E25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52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A2E19-FC89-4ADE-8C1D-736F3E94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BCA7-E913-4F6D-8770-2C158FA92303}" type="datetime1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2BCD0-40D4-4923-BC14-A52E4E34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289A7-9E4D-4982-8A9A-CD5B5B9D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728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55BB0-2AA5-4A07-8CB3-4C7D85D3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42EED-A27F-48D6-9A5D-2AA24083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50FAD-6838-4B4D-BEE0-FD4FBE8F8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687CD-2BF3-4190-84C6-F1B9B9BB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23E-0E29-4D67-A2B4-19A4F90E0FE2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4F93F-DFBF-43FC-8382-E29F2372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476AD-8EC6-4621-8E29-028F3AB4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19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2EB3-3E77-444D-AABA-EF2D865D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2DE4C-6DDB-44DA-9891-874735662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0B557-EEB0-40C9-B872-B005A316E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3746D-A7F0-4207-8C8F-69553A76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DC45-0A65-4C7C-AB37-408334AAF0E1}" type="datetime1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204E2-3BF4-4577-998E-04C0734F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78782-2D0D-4C22-B450-503DC0C2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20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9ABEE5-B232-4E11-B893-21E19367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0EC6B-ADBE-4EB4-AAAC-0DF7F5943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D95BC-3EC3-4D9B-9C8E-FF34BB250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9225-28BE-4994-A07F-811D07EE8067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7E357-73C7-4CDC-A09D-BDF1BC9E4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9A2D-698A-4776-965D-1088B33E9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B961-095F-47E1-9D62-5C4C52367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64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3FDC-2727-4922-A29D-37F53D6DD855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4719-4959-4EBB-8AF6-443FDD5CA027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7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Dokumento kūrimas, išsaugojimas ir atidarymas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lt-LT" dirty="0" smtClean="0"/>
              <a:t>Sukurti nauja </a:t>
            </a:r>
            <a:r>
              <a:rPr lang="lt-LT" dirty="0" err="1" smtClean="0"/>
              <a:t>dokumenta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805363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Paleiskite „MS Word“, tada pasirinkite Naujas - pasirinkite tuščią dokumentą arba šabloną</a:t>
            </a:r>
          </a:p>
          <a:p>
            <a:pPr marL="0" indent="0">
              <a:buNone/>
            </a:pPr>
            <a:r>
              <a:rPr lang="lt-LT" dirty="0"/>
              <a:t>Jei „Word“ jau </a:t>
            </a:r>
            <a:r>
              <a:rPr lang="lt-LT" dirty="0" smtClean="0"/>
              <a:t>atidarytas:</a:t>
            </a:r>
            <a:endParaRPr lang="lt-LT" dirty="0"/>
          </a:p>
          <a:p>
            <a:pPr marL="514350" indent="-514350">
              <a:buFont typeface="+mj-lt"/>
              <a:buAutoNum type="arabicPeriod"/>
            </a:pPr>
            <a:r>
              <a:rPr lang="lt-LT" sz="2000" dirty="0" smtClean="0"/>
              <a:t>Failas</a:t>
            </a:r>
            <a:r>
              <a:rPr lang="lt-LT" sz="2000" dirty="0"/>
              <a:t>/ Naujas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000" dirty="0" err="1"/>
              <a:t>Ctrl+N</a:t>
            </a:r>
            <a:r>
              <a:rPr lang="lt-LT" sz="2000" dirty="0"/>
              <a:t> - atidarykite tuščią dokumentą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000" dirty="0"/>
              <a:t>Greitos prieigos įrankių juostos piktograma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E6D1EA8-D7D9-4901-8F63-D0D7986B0A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/>
              <a:t>P</a:t>
            </a:r>
            <a:r>
              <a:rPr lang="lt-LT" dirty="0" smtClean="0"/>
              <a:t>aleisti</a:t>
            </a:r>
            <a:r>
              <a:rPr lang="en-GB" dirty="0" smtClean="0"/>
              <a:t> </a:t>
            </a:r>
            <a:r>
              <a:rPr lang="en-GB" dirty="0"/>
              <a:t>Open Office/ </a:t>
            </a:r>
            <a:r>
              <a:rPr lang="lt-LT" dirty="0" smtClean="0"/>
              <a:t>Teksto dokumentas</a:t>
            </a:r>
            <a:endParaRPr lang="en-GB" dirty="0"/>
          </a:p>
          <a:p>
            <a:r>
              <a:rPr lang="lt-LT" dirty="0" smtClean="0"/>
              <a:t>Jei</a:t>
            </a:r>
            <a:r>
              <a:rPr lang="en-GB" dirty="0" smtClean="0"/>
              <a:t> </a:t>
            </a:r>
            <a:r>
              <a:rPr lang="en-GB" dirty="0"/>
              <a:t>Writer </a:t>
            </a:r>
            <a:r>
              <a:rPr lang="lt-LT" dirty="0" smtClean="0"/>
              <a:t>atidarytas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Failas</a:t>
            </a:r>
            <a:r>
              <a:rPr lang="en-GB" dirty="0" smtClean="0"/>
              <a:t>/ </a:t>
            </a:r>
            <a:r>
              <a:rPr lang="lt-LT" dirty="0" smtClean="0"/>
              <a:t>Naujas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Ctrl+N</a:t>
            </a:r>
            <a:r>
              <a:rPr lang="en-GB" dirty="0"/>
              <a:t> </a:t>
            </a:r>
            <a:r>
              <a:rPr lang="en-GB" dirty="0" smtClean="0"/>
              <a:t>–</a:t>
            </a:r>
            <a:r>
              <a:rPr lang="lt-LT" dirty="0" smtClean="0"/>
              <a:t> atidarykite tuščia dokumentą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2</a:t>
            </a:fld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11" y="4948067"/>
            <a:ext cx="2457793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8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Išsaugoti dokumentą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1385"/>
            <a:ext cx="5181600" cy="511149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dirty="0" smtClean="0"/>
              <a:t>Keletas </a:t>
            </a:r>
            <a:r>
              <a:rPr lang="lt-LT" dirty="0"/>
              <a:t>galimybių pradėti taupyti:</a:t>
            </a:r>
          </a:p>
          <a:p>
            <a:pPr marL="0" indent="0">
              <a:buNone/>
            </a:pPr>
            <a:r>
              <a:rPr lang="lt-LT" dirty="0"/>
              <a:t>Pasirinkite Failas/ Išsaugoti arba Išsaugoti kaip</a:t>
            </a:r>
          </a:p>
          <a:p>
            <a:pPr marL="0" indent="0">
              <a:buNone/>
            </a:pPr>
            <a:r>
              <a:rPr lang="lt-LT" dirty="0"/>
              <a:t>Naudokite spartųjį klavišą </a:t>
            </a:r>
            <a:r>
              <a:rPr lang="lt-LT" dirty="0" err="1"/>
              <a:t>Ctrl+S</a:t>
            </a:r>
            <a:r>
              <a:rPr lang="lt-LT" dirty="0"/>
              <a:t> (išsaugoti);</a:t>
            </a:r>
          </a:p>
          <a:p>
            <a:pPr marL="0" indent="0">
              <a:buNone/>
            </a:pPr>
            <a:r>
              <a:rPr lang="lt-LT" dirty="0"/>
              <a:t>Spustelėkite piktogramą greitos prieigos įrankių juostoje</a:t>
            </a:r>
          </a:p>
          <a:p>
            <a:pPr marL="0" indent="0">
              <a:buNone/>
            </a:pPr>
            <a:r>
              <a:rPr lang="lt-LT" dirty="0" smtClean="0"/>
              <a:t>2. Įveskite </a:t>
            </a:r>
            <a:r>
              <a:rPr lang="lt-LT" dirty="0"/>
              <a:t>Failo pavadinimas</a:t>
            </a:r>
          </a:p>
          <a:p>
            <a:pPr marL="0" indent="0">
              <a:buNone/>
            </a:pPr>
            <a:r>
              <a:rPr lang="lt-LT" dirty="0"/>
              <a:t>3. Naršykite atitinkamą aplanką savo dokumentų aplanke</a:t>
            </a:r>
          </a:p>
          <a:p>
            <a:pPr marL="0" indent="0">
              <a:buNone/>
            </a:pPr>
            <a:r>
              <a:rPr lang="lt-LT" dirty="0"/>
              <a:t>4. Pasirinkite Išsaugoti kaip tipą:</a:t>
            </a:r>
          </a:p>
          <a:p>
            <a:pPr marL="0" indent="0">
              <a:buNone/>
            </a:pPr>
            <a:r>
              <a:rPr lang="lt-LT" dirty="0"/>
              <a:t>*.</a:t>
            </a:r>
            <a:r>
              <a:rPr lang="lt-LT" dirty="0" err="1"/>
              <a:t>docx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*.</a:t>
            </a:r>
            <a:r>
              <a:rPr lang="lt-LT" dirty="0" err="1"/>
              <a:t>odt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*.</a:t>
            </a:r>
            <a:r>
              <a:rPr lang="lt-LT" dirty="0" err="1"/>
              <a:t>pdf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5. Spustelėkite Išsaugoti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5B1E4-5936-4EB6-B36B-30C019A60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3</a:t>
            </a:fld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49063"/>
            <a:ext cx="5997805" cy="39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8F0528-1345-44E9-9E66-4BC792E72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Naudoti „Debesys“ išsaugant </a:t>
            </a:r>
            <a:r>
              <a:rPr lang="lt-LT" dirty="0" err="1" smtClean="0"/>
              <a:t>dokumenta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E8931-F933-41BC-A956-B906951B9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„MS Word“ automatiškai siūlo galimybę išsaugoti dokumentus „</a:t>
            </a:r>
            <a:r>
              <a:rPr lang="lt-LT" dirty="0" err="1"/>
              <a:t>OneDrive</a:t>
            </a:r>
            <a:r>
              <a:rPr lang="lt-LT" dirty="0"/>
              <a:t>“, kur galite sukurti aplankų sistemą, pvz., Vietiniame kietajame diske</a:t>
            </a:r>
          </a:p>
          <a:p>
            <a:r>
              <a:rPr lang="lt-LT" dirty="0"/>
              <a:t>„</a:t>
            </a:r>
            <a:r>
              <a:rPr lang="lt-LT" dirty="0" err="1"/>
              <a:t>Writer</a:t>
            </a:r>
            <a:r>
              <a:rPr lang="lt-LT" dirty="0"/>
              <a:t>“ leidžia išsaugoti dokumentą „</a:t>
            </a:r>
            <a:r>
              <a:rPr lang="lt-LT" dirty="0" err="1"/>
              <a:t>Cloud</a:t>
            </a:r>
            <a:r>
              <a:rPr lang="lt-LT" dirty="0"/>
              <a:t>“, tačiau turite specialiai naršyti atitinkamą diską</a:t>
            </a:r>
          </a:p>
          <a:p>
            <a:r>
              <a:rPr lang="lt-LT" dirty="0"/>
              <a:t>„</a:t>
            </a:r>
            <a:r>
              <a:rPr lang="lt-LT" dirty="0" err="1"/>
              <a:t>Cloud</a:t>
            </a:r>
            <a:r>
              <a:rPr lang="lt-LT" dirty="0"/>
              <a:t>“ naudojimas turi keletą </a:t>
            </a:r>
            <a:r>
              <a:rPr lang="lt-LT" dirty="0" err="1"/>
              <a:t>privalumų</a:t>
            </a:r>
            <a:r>
              <a:rPr lang="lt-LT" dirty="0"/>
              <a:t>:</a:t>
            </a:r>
          </a:p>
          <a:p>
            <a:r>
              <a:rPr lang="lt-LT" dirty="0"/>
              <a:t>Jūsų failai yra saugomi, net jūsų kompiuteris yra sugedęs ar pavogtas</a:t>
            </a:r>
          </a:p>
          <a:p>
            <a:r>
              <a:rPr lang="lt-LT" dirty="0"/>
              <a:t>Galite juos pasiekti iš bet kurio įrenginio ir iš bet kurios vietos</a:t>
            </a:r>
          </a:p>
          <a:p>
            <a:r>
              <a:rPr lang="lt-LT" dirty="0"/>
              <a:t>Tačiau pagrindinė jo skola yra ta, kad jums reikia interneto</a:t>
            </a:r>
          </a:p>
          <a:p>
            <a:endParaRPr lang="lt-LT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9307CF-6D01-4EE8-B6F5-7B596297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024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Atidaryti išsaugota dokumentą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„File Explorer“ naudojimas. Eikite į reikiamą failą ir dukart spustelėkite failo pavadinimą.</a:t>
            </a:r>
          </a:p>
          <a:p>
            <a:r>
              <a:rPr lang="lt-LT" dirty="0"/>
              <a:t>Jei „Word“ arba „</a:t>
            </a:r>
            <a:r>
              <a:rPr lang="lt-LT" dirty="0" err="1"/>
              <a:t>Writer</a:t>
            </a:r>
            <a:r>
              <a:rPr lang="lt-LT" dirty="0"/>
              <a:t>“ yra atidarytas, pasirinkite Failas/ Atidaryti arba naudokite spartųjį klavišą </a:t>
            </a:r>
            <a:r>
              <a:rPr lang="lt-LT" dirty="0" err="1"/>
              <a:t>Ctrl+O</a:t>
            </a:r>
            <a:r>
              <a:rPr lang="lt-LT" dirty="0"/>
              <a:t>;</a:t>
            </a:r>
          </a:p>
          <a:p>
            <a:r>
              <a:rPr lang="lt-LT" dirty="0"/>
              <a:t>„Word“ pasiūlys naujausių dokumentų sąrašą arba ieškos reikalingų failų kietajame diske arba „</a:t>
            </a:r>
            <a:r>
              <a:rPr lang="lt-LT" dirty="0" err="1"/>
              <a:t>OneDrive</a:t>
            </a:r>
            <a:r>
              <a:rPr lang="lt-LT" dirty="0"/>
              <a:t>“.</a:t>
            </a:r>
          </a:p>
          <a:p>
            <a:r>
              <a:rPr lang="lt-LT" dirty="0"/>
              <a:t>Rašytojas pasiūlys naršyti. Kai kurių neseniai naudotų dokumentų sąrašą galite rasti spustelėję rodyklę šalia piktogramos Atidaryti standartinėje įrankių juostoje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2431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284</Words>
  <Application>Microsoft Office PowerPoint</Application>
  <PresentationFormat>Plačiaekranė</PresentationFormat>
  <Paragraphs>39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Dokumento kūrimas, išsaugojimas ir atidarymas</vt:lpstr>
      <vt:lpstr>Sukurti nauja dokumenta</vt:lpstr>
      <vt:lpstr>Išsaugoti dokumentą</vt:lpstr>
      <vt:lpstr>Naudoti „Debesys“ išsaugant dokumenta</vt:lpstr>
      <vt:lpstr>Atidaryti išsaugota dokumentą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Entering, editing and formating text</dc:title>
  <dc:creator>Martins</dc:creator>
  <cp:lastModifiedBy>„Windows“ vartotojas</cp:lastModifiedBy>
  <cp:revision>11</cp:revision>
  <dcterms:created xsi:type="dcterms:W3CDTF">2021-02-09T17:53:49Z</dcterms:created>
  <dcterms:modified xsi:type="dcterms:W3CDTF">2021-08-16T08:57:06Z</dcterms:modified>
</cp:coreProperties>
</file>