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21"/>
  </p:notesMasterIdLst>
  <p:sldIdLst>
    <p:sldId id="259" r:id="rId3"/>
    <p:sldId id="269" r:id="rId4"/>
    <p:sldId id="270" r:id="rId5"/>
    <p:sldId id="271" r:id="rId6"/>
    <p:sldId id="272" r:id="rId7"/>
    <p:sldId id="274" r:id="rId8"/>
    <p:sldId id="264" r:id="rId9"/>
    <p:sldId id="265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42B-BD4E-4379-9459-952C88C32930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6890B-8C54-4E70-9E53-F0E4361013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81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858D-C381-43AC-A651-ABCA8A1DC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FD769-25BD-4E4A-9469-8D0972DE8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DCCE-7F5C-481E-A7E6-6A3C11A7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1EE-79B7-4FA8-AEF6-C94EDBCAA863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8B1B0-848F-446F-A4B8-37AE16AE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9DA5F-7588-487E-B302-696B951D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50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C88F-8A36-4F1A-908B-A572359D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A80C6-E1C3-4D0A-80E0-35AFED610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C602C-9F9D-4EFA-B92E-E9E5F399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97C-8EF4-4F2E-B6A0-7C6AD099AFB8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B604-361F-4030-986D-4D73EE86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A7C5-2377-497D-B93D-4E70B299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60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B1DC7-513A-4D4C-892E-A55E893D8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ECC8-2256-4046-991A-29D9D408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71877-2B5C-4EC9-92D0-0D9ADD2E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4BF7-725B-47E7-ADDB-60D590A68262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90A9-1CB6-4DED-B124-A1D06533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D4E1-C39C-44BF-B587-26585141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624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B5-3198-46FD-92E4-386E36C9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429-31ED-4DAE-A2DC-9F7C2AD3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DFD9-125A-4B67-A74F-E16D6DA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1E64-D77F-465C-B85A-96E71C192FF3}" type="datetime1">
              <a:rPr lang="lv-LV" smtClean="0"/>
              <a:t>16.08.2021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6B63-966D-447E-B3AE-E8D92AE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3A20-A3C6-4EAF-9462-3CF8BD28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56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DB0D-A1A6-4908-AAC6-80A376EE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C84D-4F3A-4B87-8026-2DF497DA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A13F-1BF7-4B43-87F4-0EBD1A05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4A9-A004-4152-93A9-911ADDB5207D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C3886-6366-4646-ACDC-AA397C8C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EE43-8196-4B82-978C-1C6C8FCC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669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8754-F521-4D43-9391-404C0248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8A768-C1C7-4E64-95C8-6BB19862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C238-EAB9-435E-BDBE-1CA1E107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0252-F3C5-40B5-9570-D25489B8B344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88CD-8DA0-4DDA-9C36-D6DE224D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A4CEF-F7C9-428F-92E7-8B2F02B2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807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862C-2F79-4D9D-B7FA-4FE6DDAC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461B-EF20-42DE-896A-BB6F12AD1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6753-2C18-4C35-A7BB-49226C1D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4917A-DBED-4DC7-82A5-8A30C052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F1C-3C59-43D0-8082-E0C0807155A4}" type="datetime1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C1A9E-1A05-45E4-BD15-1A3E611C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95B84-1FEB-45D6-AA12-B8BEA73A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868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BDB0-F258-4ACC-A0D8-8AF94949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B8667-343D-4EA7-9303-2FB3BC3C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7F9CF-7BA0-4B1E-8FE3-D10B82664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EE6E-36CF-40CF-8D79-9C51FF508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EA342-7076-4164-AB54-C6A213906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7ED96-DCF7-428C-A477-81E914CA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0DFA-9B6D-463A-9A19-00D9470F292C}" type="datetime1">
              <a:rPr lang="lv-LV" smtClean="0"/>
              <a:t>16.08.2021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912C4-0EA3-482E-8A7A-C7C7D8BF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CDB0E-614D-4229-83E5-3A875758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821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4612-B0D4-4B0F-BA91-1FF54055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D2CE4-FC29-4CDF-9CAF-E313FBE1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4A-E99B-44B4-8BF1-B28B912B0813}" type="datetime1">
              <a:rPr lang="lv-LV" smtClean="0"/>
              <a:t>16.08.2021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9F9DB-04DA-4C37-835A-640063EC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9248-239C-47AE-B8A4-AFC319EB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063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74F27-E33E-4D2A-A9D5-3FDE10D0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AA7-AAFD-4221-B5C2-CD4AF0EBAC02}" type="datetime1">
              <a:rPr lang="lv-LV" smtClean="0"/>
              <a:t>16.08.2021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33473-6B1A-4A6C-987A-E5113729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8249C-5162-4FA0-988B-62F7B987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3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DBD3-0DAA-4D94-AA95-590BF102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5F70-2A83-42D4-81BB-F8D52756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C6D56-5D43-4AFF-8594-E0435F4BF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61687-931E-4970-8FE6-1141DADD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4F37-F75B-4174-AC38-DE228B376968}" type="datetime1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2FC84-EA38-45D0-98BC-51F20058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8C5B9-BC08-4026-8B89-8DE6403F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826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4F24-CD25-4886-BE29-842E1F06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7B15F-F4FA-406D-A6C1-20BCE7277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9568D-1FC1-40FD-98D7-186D24D11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3B41F-F5A2-4BDA-8080-E1CB66D7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E293-26FD-4BC4-8633-63F769CC0E85}" type="datetime1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7F867-89F8-486A-88CA-28562DF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3A85C-1EB7-4FCB-A2A9-6DE3A3C5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648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8764D-01EC-4AC7-8F93-7F5A8A89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82148-CF36-4175-B9CB-6F3EDD82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0D059-9B17-4BC5-8FCA-87D2AF0ED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87D2-10E6-4DC2-A177-342DEB666320}" type="datetime1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8026-2E5D-49AF-BA24-241B1352C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DC52-A394-4745-8789-4A2BE28FF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BB7C-112E-49E3-83EA-8D28BD99E7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53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6CB63-F10C-461C-B962-F2163B0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1C6F-E79B-4DBD-A4BD-4BC6B394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6090-748A-4014-985B-C6C50A0B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3980-F1F0-49E9-9075-738455AD5218}" type="datetime1">
              <a:rPr lang="lv-LV" smtClean="0"/>
              <a:t>16.08.2021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D2BD-C3D5-4C71-9CB8-FDEC8D1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9DD4-96F7-4D66-B022-AE9CBF7F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0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7B2D-D594-4C8F-BBA8-4EDE5B6A9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0000"/>
                </a:solidFill>
                <a:latin typeface="Roboto"/>
              </a:rPr>
              <a:t>Nuotraukų </a:t>
            </a:r>
            <a:r>
              <a:rPr lang="lt-LT" dirty="0" err="1" smtClean="0">
                <a:solidFill>
                  <a:srgbClr val="000000"/>
                </a:solidFill>
                <a:latin typeface="Roboto"/>
              </a:rPr>
              <a:t>dalinimaisis</a:t>
            </a:r>
            <a:r>
              <a:rPr lang="lt-LT" dirty="0" smtClean="0">
                <a:solidFill>
                  <a:srgbClr val="000000"/>
                </a:solidFill>
                <a:latin typeface="Roboto"/>
              </a:rPr>
              <a:t> internete, debesyse.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DD3-C24C-4A06-8A38-0EE8FCA3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7AC44-C812-4ABF-AC34-2EC5D8AD43F2}"/>
              </a:ext>
            </a:extLst>
          </p:cNvPr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694DF-6E56-4E4C-A969-7BA14B29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96EC2-367D-40FE-827E-5187C84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44FC9-ACD3-4BA9-8688-13B744F3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BD73E9-EF86-4600-B882-F92C792E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32BEF-522C-474B-99AF-D6B5A892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4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10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33" y="345980"/>
            <a:ext cx="2866481" cy="6192932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2964587" y="3666308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Pasirenkam sukurta </a:t>
            </a:r>
            <a:r>
              <a:rPr lang="lt-LT" dirty="0" err="1" smtClean="0"/>
              <a:t>kataloga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6861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11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38" y="444137"/>
            <a:ext cx="3131005" cy="5978434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4366667" y="5347064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pasirinkti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068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12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13" y="260147"/>
            <a:ext cx="2706444" cy="5978319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4453754" y="5164183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Ir išsaugoti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6569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13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79" y="304800"/>
            <a:ext cx="2907019" cy="6137775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4114119" y="1846218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Nuotraukos sukeltos į diską</a:t>
            </a:r>
            <a:endParaRPr lang="lt-LT" dirty="0"/>
          </a:p>
        </p:txBody>
      </p:sp>
      <p:sp>
        <p:nvSpPr>
          <p:cNvPr id="8" name="Rodyklė kairėn 7"/>
          <p:cNvSpPr/>
          <p:nvPr/>
        </p:nvSpPr>
        <p:spPr>
          <a:xfrm>
            <a:off x="3604668" y="5342709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dalintis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2178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14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62" y="287882"/>
            <a:ext cx="2968331" cy="6433593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4114119" y="1846218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mtClean="0"/>
              <a:t>Pasirenkam dalintis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41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15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70" y="413975"/>
            <a:ext cx="2791211" cy="5942375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3373890" y="496389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pasirinki žmogų ar grupę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813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16</a:t>
            </a:fld>
            <a:endParaRPr lang="lv-LV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92" y="409303"/>
            <a:ext cx="2872486" cy="6051111"/>
          </a:xfrm>
          <a:prstGeom prst="rect">
            <a:avLst/>
          </a:prstGeom>
        </p:spPr>
      </p:pic>
      <p:sp>
        <p:nvSpPr>
          <p:cNvPr id="7" name="Rodyklė kairėn 6"/>
          <p:cNvSpPr/>
          <p:nvPr/>
        </p:nvSpPr>
        <p:spPr>
          <a:xfrm>
            <a:off x="3330347" y="966652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Pasirenkam kam siusim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0373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17</a:t>
            </a:fld>
            <a:endParaRPr lang="lv-LV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02" y="121919"/>
            <a:ext cx="2984752" cy="6374675"/>
          </a:xfrm>
          <a:prstGeom prst="rect">
            <a:avLst/>
          </a:prstGeom>
        </p:spPr>
      </p:pic>
      <p:sp>
        <p:nvSpPr>
          <p:cNvPr id="5" name="Rodyklė kairėn 4"/>
          <p:cNvSpPr/>
          <p:nvPr/>
        </p:nvSpPr>
        <p:spPr>
          <a:xfrm>
            <a:off x="3208427" y="5329647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Parenkam redaktorius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514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18</a:t>
            </a:fld>
            <a:endParaRPr lang="lv-LV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29" y="444137"/>
            <a:ext cx="2927031" cy="6071124"/>
          </a:xfrm>
          <a:prstGeom prst="rect">
            <a:avLst/>
          </a:prstGeom>
        </p:spPr>
      </p:pic>
      <p:sp>
        <p:nvSpPr>
          <p:cNvPr id="5" name="Rodyklė kairėn 4"/>
          <p:cNvSpPr/>
          <p:nvPr/>
        </p:nvSpPr>
        <p:spPr>
          <a:xfrm>
            <a:off x="2085021" y="4032070"/>
            <a:ext cx="173804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Trumpa žinutę</a:t>
            </a:r>
            <a:endParaRPr lang="lt-LT" dirty="0"/>
          </a:p>
        </p:txBody>
      </p:sp>
      <p:sp>
        <p:nvSpPr>
          <p:cNvPr id="6" name="Rodyklė kairėn 5"/>
          <p:cNvSpPr/>
          <p:nvPr/>
        </p:nvSpPr>
        <p:spPr>
          <a:xfrm>
            <a:off x="4209913" y="4032070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Ir siunčiam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37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2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31" y="287927"/>
            <a:ext cx="2859708" cy="6250985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3844153" y="1001485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ant </a:t>
            </a:r>
            <a:r>
              <a:rPr lang="lt-LT" dirty="0" err="1" smtClean="0"/>
              <a:t>google</a:t>
            </a:r>
            <a:r>
              <a:rPr lang="lt-LT" dirty="0" smtClean="0"/>
              <a:t> </a:t>
            </a:r>
            <a:r>
              <a:rPr lang="lt-LT" dirty="0" err="1" smtClean="0"/>
              <a:t>drive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884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3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12" y="374468"/>
            <a:ext cx="3047047" cy="6113417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4778828" y="4807131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ant </a:t>
            </a:r>
            <a:r>
              <a:rPr lang="lt-LT" dirty="0" smtClean="0"/>
              <a:t>+ </a:t>
            </a:r>
            <a:r>
              <a:rPr lang="lt-LT" dirty="0" smtClean="0"/>
              <a:t>kad </a:t>
            </a:r>
            <a:r>
              <a:rPr lang="lt-LT" dirty="0" err="1" smtClean="0"/>
              <a:t>sukurt</a:t>
            </a:r>
            <a:r>
              <a:rPr lang="lt-LT" dirty="0" smtClean="0"/>
              <a:t> </a:t>
            </a:r>
            <a:r>
              <a:rPr lang="lt-LT" dirty="0" err="1" smtClean="0"/>
              <a:t>kataloga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635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4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277438"/>
            <a:ext cx="2804160" cy="6375911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2659787" y="4406537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ant katalogo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652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5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13" y="291828"/>
            <a:ext cx="2884080" cy="6429647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3948655" y="2203268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Suteikiam </a:t>
            </a:r>
            <a:r>
              <a:rPr lang="lt-LT" dirty="0" err="1" smtClean="0"/>
              <a:t>varda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910" y="163953"/>
            <a:ext cx="2698804" cy="59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6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54" y="259324"/>
            <a:ext cx="2862355" cy="6279588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2973296" y="2647406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Čia jau sukurtas katalogas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333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42D8D-04B9-4973-9951-F70CAED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7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88" y="265427"/>
            <a:ext cx="2870001" cy="6273485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2542903" y="4284617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 smtClean="0"/>
              <a:t>Next</a:t>
            </a:r>
            <a:r>
              <a:rPr lang="lt-LT" dirty="0" smtClean="0"/>
              <a:t> </a:t>
            </a:r>
            <a:r>
              <a:rPr lang="lt-LT" dirty="0" err="1" smtClean="0"/>
              <a:t>step</a:t>
            </a:r>
            <a:r>
              <a:rPr lang="lt-LT" dirty="0" smtClean="0"/>
              <a:t> </a:t>
            </a:r>
            <a:r>
              <a:rPr lang="lt-LT" dirty="0" err="1" smtClean="0"/>
              <a:t>open</a:t>
            </a:r>
            <a:r>
              <a:rPr lang="lt-LT" dirty="0" smtClean="0"/>
              <a:t> </a:t>
            </a:r>
            <a:r>
              <a:rPr lang="lt-LT" dirty="0" err="1" smtClean="0"/>
              <a:t>gallery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9631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42D8D-04B9-4973-9951-F70CAED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8</a:t>
            </a:fld>
            <a:endParaRPr lang="lv-LV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20" y="219754"/>
            <a:ext cx="2916534" cy="6319158"/>
          </a:xfrm>
          <a:prstGeom prst="rect">
            <a:avLst/>
          </a:prstGeom>
        </p:spPr>
      </p:pic>
      <p:sp>
        <p:nvSpPr>
          <p:cNvPr id="7" name="Rodyklė kairėn 6"/>
          <p:cNvSpPr/>
          <p:nvPr/>
        </p:nvSpPr>
        <p:spPr>
          <a:xfrm>
            <a:off x="4114119" y="879566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 smtClean="0"/>
              <a:t>Paspaudu</a:t>
            </a:r>
            <a:r>
              <a:rPr lang="lt-LT" dirty="0" smtClean="0"/>
              <a:t> palaikom kol aktyvuosis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28" y="1785259"/>
            <a:ext cx="2446275" cy="4727528"/>
          </a:xfrm>
          <a:prstGeom prst="rect">
            <a:avLst/>
          </a:prstGeom>
        </p:spPr>
      </p:pic>
      <p:sp>
        <p:nvSpPr>
          <p:cNvPr id="10" name="Rodyklė kairėn 9"/>
          <p:cNvSpPr/>
          <p:nvPr/>
        </p:nvSpPr>
        <p:spPr>
          <a:xfrm>
            <a:off x="6418217" y="2386555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Tada bus galima parinkti </a:t>
            </a:r>
            <a:r>
              <a:rPr lang="lt-LT" dirty="0" err="1" smtClean="0"/>
              <a:t>keleta</a:t>
            </a:r>
            <a:r>
              <a:rPr lang="lt-LT" dirty="0" smtClean="0"/>
              <a:t> mums reikalingu nuotraukų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072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9</a:t>
            </a:fld>
            <a:endParaRPr lang="lv-LV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12" y="348343"/>
            <a:ext cx="2737394" cy="5877532"/>
          </a:xfrm>
          <a:prstGeom prst="rect">
            <a:avLst/>
          </a:prstGeom>
        </p:spPr>
      </p:pic>
      <p:sp>
        <p:nvSpPr>
          <p:cNvPr id="6" name="Rodyklė kairėn 5"/>
          <p:cNvSpPr/>
          <p:nvPr/>
        </p:nvSpPr>
        <p:spPr>
          <a:xfrm>
            <a:off x="3130051" y="5155475"/>
            <a:ext cx="3831772" cy="93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Spaudžiam ant išsaugoti diske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420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91</Words>
  <Application>Microsoft Office PowerPoint</Application>
  <PresentationFormat>Plačiaekranė</PresentationFormat>
  <Paragraphs>38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Office Theme</vt:lpstr>
      <vt:lpstr>Office Theme</vt:lpstr>
      <vt:lpstr>Nuotraukų dalinimaisis internete, debesyse.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of MS PowerPoint and Open Office Impress</dc:title>
  <dc:creator>Martins</dc:creator>
  <cp:lastModifiedBy>„Windows“ vartotojas</cp:lastModifiedBy>
  <cp:revision>19</cp:revision>
  <dcterms:created xsi:type="dcterms:W3CDTF">2021-02-22T10:49:08Z</dcterms:created>
  <dcterms:modified xsi:type="dcterms:W3CDTF">2021-08-16T13:01:54Z</dcterms:modified>
</cp:coreProperties>
</file>