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9" r:id="rId2"/>
    <p:sldMasterId id="2147483660" r:id="rId3"/>
  </p:sldMasterIdLst>
  <p:notesMasterIdLst>
    <p:notesMasterId r:id="rId13"/>
  </p:notesMasterIdLst>
  <p:sldIdLst>
    <p:sldId id="260" r:id="rId4"/>
    <p:sldId id="261" r:id="rId5"/>
    <p:sldId id="257" r:id="rId6"/>
    <p:sldId id="258" r:id="rId7"/>
    <p:sldId id="262" r:id="rId8"/>
    <p:sldId id="259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6E8B3-9B55-49AA-99A0-9FCE417841E7}" type="datetimeFigureOut">
              <a:rPr lang="lv-LV" smtClean="0"/>
              <a:t>16.08.2021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FC628-5B33-45A3-9593-7EAF7E29EFE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9433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9EF97-4289-40DC-904D-D5CAAA3CAF06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42888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79DB5-3198-46FD-92E4-386E36C981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4E7429-31ED-4DAE-A2DC-9F7C2AD39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7DFD9-125A-4B67-A74F-E16D6DA49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1E64-D77F-465C-B85A-96E71C192FF3}" type="datetime1">
              <a:rPr lang="lv-LV" smtClean="0"/>
              <a:t>16.08.2021</a:t>
            </a:fld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16B63-966D-447E-B3AE-E8D92AE77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83A20-A3C6-4EAF-9462-3CF8BD282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80561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5155-4040-4DFC-B6CA-07DDCF98AA3D}" type="datetimeFigureOut">
              <a:rPr lang="lv-LV" smtClean="0"/>
              <a:t>16.08.2021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C18A-FBC5-4FE3-B7DD-90EB70D710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1986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5155-4040-4DFC-B6CA-07DDCF98AA3D}" type="datetimeFigureOut">
              <a:rPr lang="lv-LV" smtClean="0"/>
              <a:t>16.08.2021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C18A-FBC5-4FE3-B7DD-90EB70D710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85865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5155-4040-4DFC-B6CA-07DDCF98AA3D}" type="datetimeFigureOut">
              <a:rPr lang="lv-LV" smtClean="0"/>
              <a:t>16.08.2021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C18A-FBC5-4FE3-B7DD-90EB70D710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30030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5222-D5E1-4FE0-B640-DD8F140CB1BF}" type="datetimeFigureOut">
              <a:rPr lang="lv-LV" smtClean="0"/>
              <a:t>16.08.2021</a:t>
            </a:fld>
            <a:endParaRPr lang="lv-LV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A2099E-B9CA-473E-95AA-93BAD84C7423}" type="slidenum">
              <a:rPr lang="lv-LV" smtClean="0"/>
              <a:t>‹#›</a:t>
            </a:fld>
            <a:endParaRPr lang="lv-LV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5155-4040-4DFC-B6CA-07DDCF98AA3D}" type="datetimeFigureOut">
              <a:rPr lang="lv-LV" smtClean="0"/>
              <a:t>16.08.2021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C18A-FBC5-4FE3-B7DD-90EB70D710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75885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5155-4040-4DFC-B6CA-07DDCF98AA3D}" type="datetimeFigureOut">
              <a:rPr lang="lv-LV" smtClean="0"/>
              <a:t>16.08.2021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C18A-FBC5-4FE3-B7DD-90EB70D710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35036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5155-4040-4DFC-B6CA-07DDCF98AA3D}" type="datetimeFigureOut">
              <a:rPr lang="lv-LV" smtClean="0"/>
              <a:t>16.08.2021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C18A-FBC5-4FE3-B7DD-90EB70D710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4138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5155-4040-4DFC-B6CA-07DDCF98AA3D}" type="datetimeFigureOut">
              <a:rPr lang="lv-LV" smtClean="0"/>
              <a:t>16.08.2021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C18A-FBC5-4FE3-B7DD-90EB70D710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221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5155-4040-4DFC-B6CA-07DDCF98AA3D}" type="datetimeFigureOut">
              <a:rPr lang="lv-LV" smtClean="0"/>
              <a:t>16.08.2021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C18A-FBC5-4FE3-B7DD-90EB70D710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21535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5155-4040-4DFC-B6CA-07DDCF98AA3D}" type="datetimeFigureOut">
              <a:rPr lang="lv-LV" smtClean="0"/>
              <a:t>16.08.2021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C18A-FBC5-4FE3-B7DD-90EB70D710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16898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5155-4040-4DFC-B6CA-07DDCF98AA3D}" type="datetimeFigureOut">
              <a:rPr lang="lv-LV" smtClean="0"/>
              <a:t>16.08.2021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C18A-FBC5-4FE3-B7DD-90EB70D710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31212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5155-4040-4DFC-B6CA-07DDCF98AA3D}" type="datetimeFigureOut">
              <a:rPr lang="lv-LV" smtClean="0"/>
              <a:t>16.08.2021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C18A-FBC5-4FE3-B7DD-90EB70D710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71174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86CB63-F10C-461C-B962-F2163B066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41C6F-E79B-4DBD-A4BD-4BC6B3941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76090-748A-4014-985B-C6C50A0B49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D3980-F1F0-49E9-9075-738455AD5218}" type="datetime1">
              <a:rPr lang="lv-LV" smtClean="0"/>
              <a:t>16.08.2021</a:t>
            </a:fld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1D2BD-C3D5-4C71-9CB8-FDEC8D1735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39DD4-96F7-4D66-B022-AE9CBF7FF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81AFC-B318-4C2B-A434-D4E6526270D1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4200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65155-4040-4DFC-B6CA-07DDCF98AA3D}" type="datetimeFigureOut">
              <a:rPr lang="lv-LV" smtClean="0"/>
              <a:t>16.08.2021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5C18A-FBC5-4FE3-B7DD-90EB70D710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7082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4"/>
            <a:ext cx="12192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19301"/>
            <a:ext cx="109728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75100" y="273180"/>
            <a:ext cx="42418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E9E15222-D5E1-4FE0-B640-DD8F140CB1BF}" type="datetimeFigureOut">
              <a:rPr lang="lv-LV" smtClean="0"/>
              <a:t>16.08.2021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0400" y="6486525"/>
            <a:ext cx="83312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4800" y="6172200"/>
            <a:ext cx="14224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85A2099E-B9CA-473E-95AA-93BAD84C7423}" type="slidenum">
              <a:rPr lang="lv-LV" smtClean="0"/>
              <a:t>‹#›</a:t>
            </a:fld>
            <a:endParaRPr lang="lv-LV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0568&amp;picture=&amp;jazyk=JP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47B2D-D594-4C8F-BBA8-4EDE5B6A94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dirty="0" smtClean="0">
                <a:solidFill>
                  <a:srgbClr val="000000"/>
                </a:solidFill>
                <a:latin typeface="Roboto"/>
              </a:rPr>
              <a:t>Pristatymo kūrimas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136DD3-C24C-4A06-8A38-0EE8FCA3DF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D7AC44-C812-4ABF-AC34-2EC5D8AD43F2}"/>
              </a:ext>
            </a:extLst>
          </p:cNvPr>
          <p:cNvGrpSpPr/>
          <p:nvPr/>
        </p:nvGrpSpPr>
        <p:grpSpPr>
          <a:xfrm>
            <a:off x="894669" y="5257800"/>
            <a:ext cx="10331411" cy="1429430"/>
            <a:chOff x="894669" y="5257800"/>
            <a:chExt cx="10331411" cy="14294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0B694DF-6E56-4E4C-A969-7BA14B297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669" y="5613082"/>
              <a:ext cx="1781175" cy="75247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9996EC2-367D-40FE-827E-5187C844F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418" y="5613081"/>
              <a:ext cx="1781175" cy="75247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5044FC9-ACD3-4BA9-8688-13B744F39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9469" y="5613081"/>
              <a:ext cx="1781175" cy="75247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DBD73E9-EF86-4600-B882-F92C792E5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0520" y="5613081"/>
              <a:ext cx="1781175" cy="75247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7932BEF-522C-474B-99AF-D6B5A8928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8602" y="5257800"/>
              <a:ext cx="2277478" cy="14294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2498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6F162-14EE-4C67-9276-95E974D83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Skaidrių maketai „PowerPoint“ ir „</a:t>
            </a:r>
            <a:r>
              <a:rPr lang="lt-LT" dirty="0" err="1"/>
              <a:t>Impress</a:t>
            </a:r>
            <a:r>
              <a:rPr lang="lt-LT" dirty="0"/>
              <a:t>“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61B0451-119A-4363-BFA5-B8647FB298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704" y="1887794"/>
            <a:ext cx="4976799" cy="3632949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240870B-7DE1-4F96-A890-8A14CCA694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67445" y="1690688"/>
            <a:ext cx="3786355" cy="432941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2EBA0-9F12-47A1-86ED-0EC398037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BB7C-112E-49E3-83EA-8D28BD99E738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77727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CCAF7B-D595-43DF-BBAC-8E6DD57EC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585" y="365125"/>
            <a:ext cx="10515600" cy="1325563"/>
          </a:xfrm>
        </p:spPr>
        <p:txBody>
          <a:bodyPr/>
          <a:lstStyle/>
          <a:p>
            <a:r>
              <a:rPr lang="lt-LT" dirty="0" smtClean="0"/>
              <a:t>Pradžiai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82434D-5934-4AA7-82BD-7B70E2F63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Jei naudojatės „Office 2019“, siūlau pradėti nuo tuščio pristatymo ir nekreipti dėmesio į įkyrias dizaino idėjas</a:t>
            </a:r>
          </a:p>
          <a:p>
            <a:r>
              <a:rPr lang="lt-LT" dirty="0"/>
              <a:t>Padarykite pristatymo kaulą ir išsaugokite.</a:t>
            </a:r>
          </a:p>
          <a:p>
            <a:r>
              <a:rPr lang="lt-LT" dirty="0"/>
              <a:t>Norėdami eksperimentuoti su dizainu, išsaugokite failą kitu pavadinimu, kad išvengtumėte neatgaunamų pakeitimų.</a:t>
            </a:r>
          </a:p>
          <a:p>
            <a:r>
              <a:rPr lang="lt-LT" dirty="0"/>
              <a:t>Pradėkite nuo pristatymo pavadinimo naudodami pavadinimo skaidrės išdėstymą</a:t>
            </a:r>
          </a:p>
          <a:p>
            <a:r>
              <a:rPr lang="lt-LT" dirty="0"/>
              <a:t>Pridėti naują skaidrę Pagrindinis/ Skaidrės/ Nauja skaidrė</a:t>
            </a:r>
          </a:p>
          <a:p>
            <a:r>
              <a:rPr lang="lt-LT" dirty="0"/>
              <a:t>Jei norite parašyti pratarmę, naudokite išdėstymo pavadinimą ir turinį</a:t>
            </a:r>
          </a:p>
        </p:txBody>
      </p:sp>
    </p:spTree>
    <p:extLst>
      <p:ext uri="{BB962C8B-B14F-4D97-AF65-F5344CB8AC3E}">
        <p14:creationId xmlns:p14="http://schemas.microsoft.com/office/powerpoint/2010/main" val="3951369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ED07C-EFA0-4299-8DC8-1D9AF902F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Nuotraukų įterpimas</a:t>
            </a:r>
            <a:r>
              <a:rPr lang="lv-LV" dirty="0" smtClean="0"/>
              <a:t>(I</a:t>
            </a:r>
            <a:r>
              <a:rPr lang="lv-LV" dirty="0"/>
              <a:t>)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2A88AE-9E50-4562-8EF4-26A3FB3A5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/>
              <a:t>Norėdami įterpti paveikslėlį į skaidrę, turite kelias parinktis:</a:t>
            </a:r>
          </a:p>
          <a:p>
            <a:r>
              <a:rPr lang="lt-LT" dirty="0"/>
              <a:t>Įterpti/ Vaizdai/ Paveikslėliai/ Įterpti paveikslėlį iš/ Šis įrenginys, tada suraskite failą, kuriame yra reikiama nuotrauka</a:t>
            </a:r>
          </a:p>
          <a:p>
            <a:r>
              <a:rPr lang="lt-LT" dirty="0"/>
              <a:t>Skaidrės viduryje spustelėkite paveikslėlio piktogramą 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ir naršykite</a:t>
            </a:r>
            <a:endParaRPr lang="lt-LT" dirty="0"/>
          </a:p>
          <a:p>
            <a:r>
              <a:rPr lang="lt-LT" dirty="0"/>
              <a:t>Atidarykite paveikslėlį kitoje programoje ir nukopijuokite (</a:t>
            </a:r>
            <a:r>
              <a:rPr lang="lt-LT" dirty="0" err="1"/>
              <a:t>Ctrl+C</a:t>
            </a:r>
            <a:r>
              <a:rPr lang="lt-LT" dirty="0"/>
              <a:t>) ir įklijuokite (</a:t>
            </a:r>
            <a:r>
              <a:rPr lang="lt-LT" dirty="0" err="1"/>
              <a:t>Ctrl+V</a:t>
            </a:r>
            <a:r>
              <a:rPr lang="lt-LT" dirty="0"/>
              <a:t>) skaidrėje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5773A6-840B-4343-9CC6-B1346929A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458" y="2886713"/>
            <a:ext cx="1886213" cy="11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48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375DC4-1BD0-4E52-AEB0-BA3A9B97F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Aprašymo įterpimas</a:t>
            </a:r>
            <a:endParaRPr lang="en-GB" dirty="0"/>
          </a:p>
        </p:txBody>
      </p:sp>
      <p:pic>
        <p:nvPicPr>
          <p:cNvPr id="7" name="Content Placeholder 4" descr="A family sitting on a boat&#10;&#10;Description automatically generated with medium confidence">
            <a:extLst>
              <a:ext uri="{FF2B5EF4-FFF2-40B4-BE49-F238E27FC236}">
                <a16:creationId xmlns:a16="http://schemas.microsoft.com/office/drawing/2014/main" id="{384220FA-5E38-4D02-A858-578529B8A1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503" y="2130552"/>
            <a:ext cx="4869297" cy="3454322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06E93F1-D4EC-4DF4-BEB0-E9C18B105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1690688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lt-LT" dirty="0"/>
              <a:t>Tikslinga pridėti asmenų, vietos ir laiko aprašymą (žinoma - jei turite tokią informaciją)</a:t>
            </a:r>
          </a:p>
          <a:p>
            <a:r>
              <a:rPr lang="lt-LT" dirty="0"/>
              <a:t>Galite pasirinkti du turinio </a:t>
            </a:r>
            <a:r>
              <a:rPr lang="lt-LT" dirty="0" err="1"/>
              <a:t>išdėstymus</a:t>
            </a:r>
            <a:r>
              <a:rPr lang="lt-LT" dirty="0"/>
              <a:t> (kaip čia) arba įvesti į teksto laukelį (kitos skaidrės)</a:t>
            </a:r>
          </a:p>
          <a:p>
            <a:r>
              <a:rPr lang="lt-LT" dirty="0"/>
              <a:t>Iš kairės-mano senelis </a:t>
            </a:r>
            <a:r>
              <a:rPr lang="lt-LT" dirty="0" err="1"/>
              <a:t>Klimans</a:t>
            </a:r>
            <a:r>
              <a:rPr lang="lt-LT" dirty="0"/>
              <a:t> </a:t>
            </a:r>
            <a:r>
              <a:rPr lang="lt-LT" dirty="0" err="1"/>
              <a:t>Valters</a:t>
            </a:r>
            <a:r>
              <a:rPr lang="lt-LT" dirty="0"/>
              <a:t>, senelė Leokadija </a:t>
            </a:r>
            <a:r>
              <a:rPr lang="lt-LT" dirty="0" err="1"/>
              <a:t>Valtere</a:t>
            </a:r>
            <a:r>
              <a:rPr lang="lt-LT" dirty="0"/>
              <a:t>, aš-Martinas </a:t>
            </a:r>
            <a:r>
              <a:rPr lang="lt-LT" dirty="0" err="1"/>
              <a:t>Valters</a:t>
            </a:r>
            <a:r>
              <a:rPr lang="lt-LT" dirty="0"/>
              <a:t>, senelis Donatas </a:t>
            </a:r>
            <a:r>
              <a:rPr lang="lt-LT" dirty="0" err="1"/>
              <a:t>Krištopansas</a:t>
            </a:r>
            <a:r>
              <a:rPr lang="lt-LT" dirty="0"/>
              <a:t>, </a:t>
            </a:r>
            <a:r>
              <a:rPr lang="lt-LT" dirty="0" err="1"/>
              <a:t>Ražanava</a:t>
            </a:r>
            <a:r>
              <a:rPr lang="lt-LT" dirty="0"/>
              <a:t>, 1954 m.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3568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ree, outdoor, grass, house&#10;&#10;Description automatically generated">
            <a:extLst>
              <a:ext uri="{FF2B5EF4-FFF2-40B4-BE49-F238E27FC236}">
                <a16:creationId xmlns:a16="http://schemas.microsoft.com/office/drawing/2014/main" id="{5BCADB40-35D5-4193-A1A2-BE39D25A9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321824" cy="58118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D70316-8975-41A5-A585-98B5BA4B9119}"/>
              </a:ext>
            </a:extLst>
          </p:cNvPr>
          <p:cNvSpPr txBox="1"/>
          <p:nvPr/>
        </p:nvSpPr>
        <p:spPr>
          <a:xfrm>
            <a:off x="8587409" y="5530632"/>
            <a:ext cx="24384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Shed is almost finished, Sigulda, August, 2016</a:t>
            </a:r>
          </a:p>
        </p:txBody>
      </p:sp>
    </p:spTree>
    <p:extLst>
      <p:ext uri="{BB962C8B-B14F-4D97-AF65-F5344CB8AC3E}">
        <p14:creationId xmlns:p14="http://schemas.microsoft.com/office/powerpoint/2010/main" val="110891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Grp="1" noUngrp="1" noChangeAspect="1"/>
          </p:cNvGrpSpPr>
          <p:nvPr/>
        </p:nvGrpSpPr>
        <p:grpSpPr>
          <a:xfrm>
            <a:off x="4316414" y="685800"/>
            <a:ext cx="6028059" cy="5867400"/>
            <a:chOff x="2792413" y="685800"/>
            <a:chExt cx="6028059" cy="5867400"/>
          </a:xfrm>
        </p:grpSpPr>
        <p:pic>
          <p:nvPicPr>
            <p:cNvPr id="3" name="Picture 2" descr="00_Otto_Eduards_Rutmanis"/>
            <p:cNvPicPr>
              <a:picLocks noRot="1" noChangeAspect="1" noMove="1" noResize="1"/>
            </p:cNvPicPr>
            <p:nvPr isPhoto="1"/>
          </p:nvPicPr>
          <p:blipFill>
            <a:blip r:embed="rId3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2413" y="685800"/>
              <a:ext cx="3557587" cy="54864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" name="Rectangle 3"/>
            <p:cNvSpPr/>
            <p:nvPr/>
          </p:nvSpPr>
          <p:spPr>
            <a:xfrm flipH="1">
              <a:off x="6588224" y="4005064"/>
              <a:ext cx="2232248" cy="254813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GB" sz="2400" dirty="0"/>
                <a:t>Grandfather</a:t>
              </a:r>
            </a:p>
            <a:p>
              <a:pPr algn="ctr"/>
              <a:r>
                <a:rPr lang="en-GB" sz="2400" dirty="0"/>
                <a:t>Otto </a:t>
              </a:r>
              <a:r>
                <a:rPr lang="en-GB" sz="2400" dirty="0" err="1"/>
                <a:t>Eduards</a:t>
              </a:r>
              <a:r>
                <a:rPr lang="en-GB" sz="2400" dirty="0"/>
                <a:t> </a:t>
              </a:r>
              <a:r>
                <a:rPr lang="en-GB" sz="2400" dirty="0" err="1"/>
                <a:t>Rutmanis</a:t>
              </a:r>
              <a:endParaRPr lang="en-GB" sz="2400" dirty="0"/>
            </a:p>
            <a:p>
              <a:pPr algn="ctr"/>
              <a:r>
                <a:rPr lang="en-GB" sz="2400" dirty="0"/>
                <a:t>About 1900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2668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54892-718C-4CD0-A21D-BC29EFBD3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Formuoti foną</a:t>
            </a:r>
            <a:endParaRPr lang="en-GB" dirty="0"/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65AAB144-0B80-46F0-8C60-9AC3160CEF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755" y="1825624"/>
            <a:ext cx="3497826" cy="4351338"/>
          </a:xfrm>
        </p:spPr>
        <p:txBody>
          <a:bodyPr>
            <a:normAutofit lnSpcReduction="10000"/>
          </a:bodyPr>
          <a:lstStyle/>
          <a:p>
            <a:r>
              <a:rPr lang="lt-LT" dirty="0"/>
              <a:t>Dizainas/ Tinkinti/ Formatuoti foną</a:t>
            </a:r>
          </a:p>
          <a:p>
            <a:r>
              <a:rPr lang="lt-LT" dirty="0"/>
              <a:t>Užpildymas/ paveikslėlis arba tekstūros užpildymas</a:t>
            </a:r>
          </a:p>
          <a:p>
            <a:r>
              <a:rPr lang="lt-LT" dirty="0"/>
              <a:t>Įterpti/ Nuotraukos internete - suraskite tinkamą paveikslėlį/ Įterpti</a:t>
            </a:r>
          </a:p>
          <a:p>
            <a:r>
              <a:rPr lang="lt-LT" dirty="0"/>
              <a:t>Fono užpildymo perjungimo jungiklis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2F0967-353E-4794-9C80-5606ADFCFC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985865" y="2019816"/>
            <a:ext cx="4982270" cy="3962953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9D566B-4770-4085-AC1F-B072DCEFF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9061" y="4001292"/>
            <a:ext cx="1714739" cy="18671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EC704F-107E-474D-9366-1A76A5A65D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1902" y="1569943"/>
            <a:ext cx="1829055" cy="20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71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74DFE-852F-4FAA-9A1C-E7F78052A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Albumo kūrimas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09671-9A7F-4B04-BE9D-D27F522277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lt-LT" dirty="0"/>
              <a:t>Nuotraukų įterpimas po vieną užima daug laiko.</a:t>
            </a:r>
          </a:p>
          <a:p>
            <a:r>
              <a:rPr lang="lt-LT" dirty="0"/>
              <a:t>Įterpti/ Vaizdai/ Nuotraukų albumas/ Naujas nuotraukų albumas</a:t>
            </a:r>
          </a:p>
          <a:p>
            <a:r>
              <a:rPr lang="lt-LT" dirty="0"/>
              <a:t>Spustelėkite Failas/ diskas</a:t>
            </a:r>
          </a:p>
          <a:p>
            <a:r>
              <a:rPr lang="lt-LT" dirty="0"/>
              <a:t>Pasirinkite reikiamas nuotraukas, laikydami nuspaudę </a:t>
            </a:r>
            <a:r>
              <a:rPr lang="lt-LT" dirty="0" err="1"/>
              <a:t>Ctrl</a:t>
            </a:r>
            <a:r>
              <a:rPr lang="lt-LT" dirty="0"/>
              <a:t> klavišą ir spustelėkite Įterpti</a:t>
            </a:r>
          </a:p>
          <a:p>
            <a:r>
              <a:rPr lang="lt-LT" dirty="0"/>
              <a:t>Spustelėkite Sukurti ir pasirodys naujas failas su pasirinktomis nuotraukomis</a:t>
            </a:r>
          </a:p>
          <a:p>
            <a:r>
              <a:rPr lang="lt-LT" dirty="0"/>
              <a:t>Išsaugokite naują albumą ir pridėkite informacijos</a:t>
            </a:r>
          </a:p>
          <a:p>
            <a:pPr marL="0" indent="0">
              <a:buNone/>
            </a:pPr>
            <a:endParaRPr lang="lt-LT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28E55ED-1964-49A8-87BA-2E78F4E73B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109532"/>
            <a:ext cx="5181600" cy="3432185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C8A616-A8C7-46F5-9156-79C769646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972" y="3541717"/>
            <a:ext cx="4521319" cy="316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7582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272</Words>
  <Application>Microsoft Office PowerPoint</Application>
  <PresentationFormat>Plačiaekranė</PresentationFormat>
  <Paragraphs>36</Paragraphs>
  <Slides>9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7</vt:i4>
      </vt:variant>
      <vt:variant>
        <vt:lpstr>Tema</vt:lpstr>
      </vt:variant>
      <vt:variant>
        <vt:i4>3</vt:i4>
      </vt:variant>
      <vt:variant>
        <vt:lpstr>Skaidrių pavadinimai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Garamond</vt:lpstr>
      <vt:lpstr>Roboto</vt:lpstr>
      <vt:lpstr>Tahoma</vt:lpstr>
      <vt:lpstr>Tunga</vt:lpstr>
      <vt:lpstr>Office Theme</vt:lpstr>
      <vt:lpstr>1_Office Theme</vt:lpstr>
      <vt:lpstr>BlackTie</vt:lpstr>
      <vt:lpstr>Pristatymo kūrimas</vt:lpstr>
      <vt:lpstr>Skaidrių maketai „PowerPoint“ ir „Impress“</vt:lpstr>
      <vt:lpstr>Pradžiai</vt:lpstr>
      <vt:lpstr>Nuotraukų įterpimas(I)</vt:lpstr>
      <vt:lpstr>Aprašymo įterpimas</vt:lpstr>
      <vt:lpstr>„PowerPoint“ pateiktis</vt:lpstr>
      <vt:lpstr>„PowerPoint“ pateiktis</vt:lpstr>
      <vt:lpstr>Formuoti foną</vt:lpstr>
      <vt:lpstr>Albumo kūrimas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presentation</dc:title>
  <dc:creator>Martins</dc:creator>
  <cp:lastModifiedBy>„Windows“ vartotojas</cp:lastModifiedBy>
  <cp:revision>13</cp:revision>
  <dcterms:created xsi:type="dcterms:W3CDTF">2021-02-22T13:06:44Z</dcterms:created>
  <dcterms:modified xsi:type="dcterms:W3CDTF">2021-08-16T11:40:39Z</dcterms:modified>
</cp:coreProperties>
</file>