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9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8DCD-80AF-428B-88F9-8F54FC87D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DEA6B-1B00-4123-A97F-2841A6810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268BD-AF32-488F-9E40-45A0068FF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6E83A-6889-41AD-A96C-0833FB9F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DC8C8-DD4D-4894-888E-6BEA0D0A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678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8F44-DB28-4BCF-8F57-FE5489C0C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B574D-F278-44BC-9CDB-BEF04F2B9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7C9B3-D3FA-4E77-AEA4-31C0D50E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FFDA7-4E20-4722-98E1-36D792AB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DB336-AA90-4170-A24B-0406A4F71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830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BBAD12-147E-4291-8AA8-9FDE90B72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82453-3E0B-4916-B823-6B45BB14A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0E5CE-DF6B-491A-8523-38C3D49D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04CDE-AB19-4CB5-8EE7-DCDB804E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726F8-707A-4BEA-A2A2-839FCAE75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609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5C26-73A9-4A2A-9D6F-5ACC310DB67C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952C-BE29-4F5F-962D-86D0F5F2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EE972-DDE7-4ED3-9C61-3D3559E3B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10CC5-FFE1-448B-8ED1-A0B8CB6E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8E313-19A2-4743-B1ED-2578D0A0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ED0DF-972E-42C8-B58B-D10BE9D4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397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F42A0-725D-4068-A01E-1D762E17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04045-0759-41DA-8D11-C732050C5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37DA7-B57C-407C-BAB3-EA768589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F8AA8-EF03-486C-B23B-80E302A6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E0740-998D-43FE-A025-85AE2615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337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8CB1-49F3-46B4-A9B3-43B6A97F4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E9379-C974-482E-9762-60222125C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40F1F-9692-455D-A7DA-C5CC5D8B1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BC4E9-E971-44B9-83D4-3A1A221B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B1C41-223B-414F-A23B-A34875230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3CD4A-92C0-43DF-8BD5-F62053CA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790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BDA96-58E9-4636-928E-1C329FDC8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DFFD-552E-4533-9FE6-8CB6EF6D0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E4E5E-894E-474D-A764-272E4382D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C86CBD-46AF-43F6-BE21-C0A344EE6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A4B3B-0C3F-4818-9B7E-9BC2D6F73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ADD281-011C-4300-BB66-74993D43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D6265B-657C-40A5-8D42-1BFE6223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F03AD-5047-46FC-9369-166B5DF1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97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857E0-E54B-4525-936C-9C267527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7C283F-654A-4581-AB59-5E51C2BE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B7FE9-48FB-4663-8ABB-37F9C875E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AE618-D52C-4F08-BD07-17C622EC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246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95910F-9421-4C3B-9EA0-997C1FCB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9B33F-867E-4BA7-88BA-07BA5D94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FE303-506A-4983-A7BF-6691F211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897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79AE-6833-4128-965B-B01CDA34F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62DC2-770C-419F-8270-CA2C2B2D3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F177D-0A8E-4D7A-9CD2-A5576B886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B68C8-340B-4F57-B688-66E1F579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1DEDB-E0E5-4F5F-A67B-F5C4E6D8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809C0-2070-403A-8854-A5DD189E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593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0612-3D47-4422-AEC2-F9CC4E19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DD71A-57FF-4183-B785-A11BCF58E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0B127-39AA-4AB3-B612-98F598E3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9A3AB-642F-4AB7-BD42-EE893EA1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AE3FA-57AB-4363-8517-128AA8827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ACAAB-FF6F-4C12-9197-7956F2B88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657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60B866-D903-40C2-A404-33469449D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89465-E5F1-4CF0-9DA2-483D046BF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A9725-A83C-445F-AFDF-1F9007D10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84D30-1E31-4899-9614-22B957D7BB82}" type="datetimeFigureOut">
              <a:rPr lang="lv-LV" smtClean="0"/>
              <a:t>16.08.2021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AFDFD-F5DA-437F-A844-9A7AA8FCD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E6B98-2F10-41BC-95D9-535C1770A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1FFD-80D7-4A8F-BCF3-37B253D4108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529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C4A8-CA57-46E1-9FD6-BA7FE4B9D0ED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err="1" smtClean="0">
                <a:solidFill>
                  <a:srgbClr val="000000"/>
                </a:solidFill>
                <a:latin typeface="Roboto"/>
              </a:rPr>
              <a:t>Nuotrauku</a:t>
            </a:r>
            <a:r>
              <a:rPr lang="lt-LT" dirty="0" smtClean="0">
                <a:solidFill>
                  <a:srgbClr val="000000"/>
                </a:solidFill>
                <a:latin typeface="Roboto"/>
              </a:rPr>
              <a:t> skanavimas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29BD-B28F-4916-9457-2D8FDC99A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Senu nuotraukų skenavimas</a:t>
            </a:r>
            <a:r>
              <a:rPr lang="lv-LV" dirty="0" smtClean="0"/>
              <a:t>(I</a:t>
            </a:r>
            <a:r>
              <a:rPr lang="lv-LV" dirty="0"/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8F018-5A1F-4DCE-AAB9-3E435C12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Skaitmenintų nuotraukų kokybė labai priklauso nuo originalų kokybės, tačiau tikslinga vietoj dokumentų skaitytuvo įsigyti nuotraukų skaitytuvą</a:t>
            </a:r>
          </a:p>
          <a:p>
            <a:r>
              <a:rPr lang="lt-LT" dirty="0"/>
              <a:t>Nuotraukų skaitytuvai paprastai turi gamintojo programą ir tai palengvina darbą. Nerekomenduoju naudoti „Windows“ programos „Nuskaitymas“</a:t>
            </a:r>
          </a:p>
          <a:p>
            <a:r>
              <a:rPr lang="lt-LT" dirty="0"/>
              <a:t>Taip pat nuotraukų skaitytuvai turi galimybę nuskaityti </a:t>
            </a:r>
            <a:r>
              <a:rPr lang="lt-LT" dirty="0" smtClean="0"/>
              <a:t>foto juosteles </a:t>
            </a:r>
            <a:r>
              <a:rPr lang="lt-LT" dirty="0"/>
              <a:t>- tiek neigiamus, tiek teigiamus</a:t>
            </a:r>
          </a:p>
          <a:p>
            <a:r>
              <a:rPr lang="lt-LT" dirty="0"/>
              <a:t>Paprastai nuotraukų skaitytuvai gali nuskaityti didesne raiška ir netgi suteikia tam tikrų spalvų taisymo parinkčių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42D8D-04B9-4973-9951-F70CAED5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BB7C-112E-49E3-83EA-8D28BD99E738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631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54D3A-5B91-4330-9E9A-DED73421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Senu nuotraukų skenavimas</a:t>
            </a:r>
            <a:r>
              <a:rPr lang="lv-LV" dirty="0" smtClean="0"/>
              <a:t>(II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1F68-711A-40D5-B329-9CFCF5144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143865" cy="4351338"/>
          </a:xfrm>
        </p:spPr>
        <p:txBody>
          <a:bodyPr/>
          <a:lstStyle/>
          <a:p>
            <a:r>
              <a:rPr lang="lt-LT" dirty="0"/>
              <a:t>Norėdami </a:t>
            </a:r>
            <a:r>
              <a:rPr lang="lt-LT" dirty="0" smtClean="0"/>
              <a:t>nuskenuoti </a:t>
            </a:r>
            <a:r>
              <a:rPr lang="lt-LT" dirty="0"/>
              <a:t>seną nuotrauką, jos nereikia atskirti nuo albumo</a:t>
            </a:r>
          </a:p>
          <a:p>
            <a:r>
              <a:rPr lang="lt-LT" dirty="0"/>
              <a:t>Nuotraukų skaitytuvas suteikia galimybę pasirinkti nuskaitymo sritį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97D92A4-4436-40E3-A332-E495C102B9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74619" y="1949920"/>
            <a:ext cx="3572374" cy="389626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98531-004E-405D-AD39-C9BC7D94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BB7C-112E-49E3-83EA-8D28BD99E738}" type="slidenum">
              <a:rPr lang="lv-LV" smtClean="0"/>
              <a:t>3</a:t>
            </a:fld>
            <a:endParaRPr lang="lv-LV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6BD21C-FC62-4C5D-9512-5846543A8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647" y="1949920"/>
            <a:ext cx="3572374" cy="277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3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B9F4-3838-40AF-9FD8-66D37D5B9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Senu nuotraukų skenavimas</a:t>
            </a:r>
            <a:r>
              <a:rPr lang="lv-LV" dirty="0" smtClean="0"/>
              <a:t>(III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76C7-9424-4277-81DA-278161707D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lt-LT" dirty="0"/>
              <a:t>Svarbu pasirinkti tinkamą vaizdo tipą. Siūlau naudoti „pilkos spalvos“ net ir nespalvotoms nuotraukoms, o 24 bitų spalvotoms spalvoms</a:t>
            </a:r>
          </a:p>
          <a:p>
            <a:r>
              <a:rPr lang="lt-LT" dirty="0"/>
              <a:t>Kitas žingsnis - pasirinkti skiriamąją gebą. Nuotraukoms 600 </a:t>
            </a:r>
            <a:r>
              <a:rPr lang="lt-LT" dirty="0" err="1"/>
              <a:t>dpi</a:t>
            </a:r>
            <a:r>
              <a:rPr lang="lt-LT" dirty="0"/>
              <a:t> patenkinamas. Filmams reikalinga didesnė raiška.</a:t>
            </a:r>
          </a:p>
          <a:p>
            <a:r>
              <a:rPr lang="lt-LT" dirty="0"/>
              <a:t>Jei pasirinksite didesnę skiriamąją gebą, tuo didesnis bus failas!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F09695A-411B-43FC-B76C-854FEDC8814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799" y="1825625"/>
            <a:ext cx="2627379" cy="1603375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883DB-A67C-4931-B17F-3718F14E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BB7C-112E-49E3-83EA-8D28BD99E738}" type="slidenum">
              <a:rPr lang="lv-LV" smtClean="0"/>
              <a:t>4</a:t>
            </a:fld>
            <a:endParaRPr lang="lv-LV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28A2CD-7FBE-4E86-91D0-A687140D44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178" y="912039"/>
            <a:ext cx="2159875" cy="544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8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0A32B-3B9C-40D2-A20F-6E77E1E6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Senu nuotraukų skenavimas</a:t>
            </a:r>
            <a:r>
              <a:rPr lang="lv-LV" dirty="0" smtClean="0"/>
              <a:t>(IV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617B2-15BD-4A1D-965A-961D34634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308131" cy="4351338"/>
          </a:xfrm>
        </p:spPr>
        <p:txBody>
          <a:bodyPr>
            <a:normAutofit lnSpcReduction="10000"/>
          </a:bodyPr>
          <a:lstStyle/>
          <a:p>
            <a:r>
              <a:rPr lang="lt-LT" dirty="0"/>
              <a:t>Nuotraukoms pasirinkite Vaizdo formatas Tipas JPEG (*.</a:t>
            </a:r>
            <a:r>
              <a:rPr lang="lt-LT" dirty="0" err="1"/>
              <a:t>jpg</a:t>
            </a:r>
            <a:r>
              <a:rPr lang="lt-LT" dirty="0"/>
              <a:t>)</a:t>
            </a:r>
          </a:p>
          <a:p>
            <a:r>
              <a:rPr lang="lt-LT" dirty="0"/>
              <a:t>Šio formato failus atpažįsta beveik visos programos.</a:t>
            </a:r>
          </a:p>
          <a:p>
            <a:r>
              <a:rPr lang="lt-LT" dirty="0"/>
              <a:t>Tai svarbu tolesniam nuotraukų naudojimui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D348B59-410B-41FA-ABE7-ECD863C37C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2045172"/>
            <a:ext cx="5540003" cy="2642436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8A2AA-6161-4E9F-8E98-3A1BFF39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BB7C-112E-49E3-83EA-8D28BD99E738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4665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182</Words>
  <Application>Microsoft Office PowerPoint</Application>
  <PresentationFormat>Plačiaekranė</PresentationFormat>
  <Paragraphs>21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Theme</vt:lpstr>
      <vt:lpstr>Office Theme</vt:lpstr>
      <vt:lpstr>Nuotrauku skanavimas</vt:lpstr>
      <vt:lpstr>Senu nuotraukų skenavimas(I)</vt:lpstr>
      <vt:lpstr>Senu nuotraukų skenavimas(II)</vt:lpstr>
      <vt:lpstr>Senu nuotraukų skenavimas(III)</vt:lpstr>
      <vt:lpstr>Senu nuotraukų skenavimas(IV)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Scanning old photos</dc:title>
  <dc:creator>Martins</dc:creator>
  <cp:lastModifiedBy>„Windows“ vartotojas</cp:lastModifiedBy>
  <cp:revision>3</cp:revision>
  <dcterms:created xsi:type="dcterms:W3CDTF">2021-02-22T13:03:06Z</dcterms:created>
  <dcterms:modified xsi:type="dcterms:W3CDTF">2021-08-16T11:35:43Z</dcterms:modified>
</cp:coreProperties>
</file>