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48" r:id="rId2"/>
    <p:sldMasterId id="2147483660" r:id="rId3"/>
  </p:sldMasterIdLst>
  <p:sldIdLst>
    <p:sldId id="259" r:id="rId4"/>
    <p:sldId id="257" r:id="rId5"/>
    <p:sldId id="261" r:id="rId6"/>
    <p:sldId id="262" r:id="rId7"/>
    <p:sldId id="263" r:id="rId8"/>
    <p:sldId id="264" r:id="rId9"/>
    <p:sldId id="265" r:id="rId10"/>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49" autoAdjust="0"/>
  </p:normalViewPr>
  <p:slideViewPr>
    <p:cSldViewPr snapToGrid="0">
      <p:cViewPr varScale="1">
        <p:scale>
          <a:sx n="58" d="100"/>
          <a:sy n="58" d="100"/>
        </p:scale>
        <p:origin x="1590" y="6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CC2F2-8B3B-437A-8A1A-ABD530DBC3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v-LV"/>
          </a:p>
        </p:txBody>
      </p:sp>
      <p:sp>
        <p:nvSpPr>
          <p:cNvPr id="3" name="Subtitle 2">
            <a:extLst>
              <a:ext uri="{FF2B5EF4-FFF2-40B4-BE49-F238E27FC236}">
                <a16:creationId xmlns:a16="http://schemas.microsoft.com/office/drawing/2014/main" id="{25DEE962-415D-479F-AF75-5E94EFEDAF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Date Placeholder 3">
            <a:extLst>
              <a:ext uri="{FF2B5EF4-FFF2-40B4-BE49-F238E27FC236}">
                <a16:creationId xmlns:a16="http://schemas.microsoft.com/office/drawing/2014/main" id="{EE174F24-DB34-408D-8AE0-EA712918346D}"/>
              </a:ext>
            </a:extLst>
          </p:cNvPr>
          <p:cNvSpPr>
            <a:spLocks noGrp="1"/>
          </p:cNvSpPr>
          <p:nvPr>
            <p:ph type="dt" sz="half" idx="10"/>
          </p:nvPr>
        </p:nvSpPr>
        <p:spPr/>
        <p:txBody>
          <a:bodyPr/>
          <a:lstStyle/>
          <a:p>
            <a:fld id="{89B40076-B7F7-403C-861A-EE64DF747AE3}" type="datetimeFigureOut">
              <a:rPr lang="lv-LV" smtClean="0"/>
              <a:t>16.08.2021</a:t>
            </a:fld>
            <a:endParaRPr lang="lv-LV" dirty="0"/>
          </a:p>
        </p:txBody>
      </p:sp>
      <p:sp>
        <p:nvSpPr>
          <p:cNvPr id="5" name="Footer Placeholder 4">
            <a:extLst>
              <a:ext uri="{FF2B5EF4-FFF2-40B4-BE49-F238E27FC236}">
                <a16:creationId xmlns:a16="http://schemas.microsoft.com/office/drawing/2014/main" id="{36562A95-7D2F-4280-8796-BAD1C6F99D5C}"/>
              </a:ext>
            </a:extLst>
          </p:cNvPr>
          <p:cNvSpPr>
            <a:spLocks noGrp="1"/>
          </p:cNvSpPr>
          <p:nvPr>
            <p:ph type="ftr" sz="quarter" idx="11"/>
          </p:nvPr>
        </p:nvSpPr>
        <p:spPr/>
        <p:txBody>
          <a:bodyPr/>
          <a:lstStyle/>
          <a:p>
            <a:endParaRPr lang="lv-LV" dirty="0"/>
          </a:p>
        </p:txBody>
      </p:sp>
      <p:sp>
        <p:nvSpPr>
          <p:cNvPr id="6" name="Slide Number Placeholder 5">
            <a:extLst>
              <a:ext uri="{FF2B5EF4-FFF2-40B4-BE49-F238E27FC236}">
                <a16:creationId xmlns:a16="http://schemas.microsoft.com/office/drawing/2014/main" id="{A73557C6-6414-45A0-8736-8435324D68C7}"/>
              </a:ext>
            </a:extLst>
          </p:cNvPr>
          <p:cNvSpPr>
            <a:spLocks noGrp="1"/>
          </p:cNvSpPr>
          <p:nvPr>
            <p:ph type="sldNum" sz="quarter" idx="12"/>
          </p:nvPr>
        </p:nvSpPr>
        <p:spPr/>
        <p:txBody>
          <a:bodyPr/>
          <a:lstStyle/>
          <a:p>
            <a:fld id="{B5877E84-649C-40FC-946B-16942ACAE631}" type="slidenum">
              <a:rPr lang="lv-LV" smtClean="0"/>
              <a:t>‹#›</a:t>
            </a:fld>
            <a:endParaRPr lang="lv-LV" dirty="0"/>
          </a:p>
        </p:txBody>
      </p:sp>
    </p:spTree>
    <p:extLst>
      <p:ext uri="{BB962C8B-B14F-4D97-AF65-F5344CB8AC3E}">
        <p14:creationId xmlns:p14="http://schemas.microsoft.com/office/powerpoint/2010/main" val="2488415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19CEA-57F1-4F1A-9C06-B7976CA9F954}"/>
              </a:ext>
            </a:extLst>
          </p:cNvPr>
          <p:cNvSpPr>
            <a:spLocks noGrp="1"/>
          </p:cNvSpPr>
          <p:nvPr>
            <p:ph type="title"/>
          </p:nvPr>
        </p:nvSpPr>
        <p:spPr/>
        <p:txBody>
          <a:bodyPr/>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E9BA8548-85EF-497B-90D8-0FB916588EE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FF91984B-68A0-42D8-93DB-B572CB1765C2}"/>
              </a:ext>
            </a:extLst>
          </p:cNvPr>
          <p:cNvSpPr>
            <a:spLocks noGrp="1"/>
          </p:cNvSpPr>
          <p:nvPr>
            <p:ph type="dt" sz="half" idx="10"/>
          </p:nvPr>
        </p:nvSpPr>
        <p:spPr/>
        <p:txBody>
          <a:bodyPr/>
          <a:lstStyle/>
          <a:p>
            <a:fld id="{89B40076-B7F7-403C-861A-EE64DF747AE3}" type="datetimeFigureOut">
              <a:rPr lang="lv-LV" smtClean="0"/>
              <a:t>16.08.2021</a:t>
            </a:fld>
            <a:endParaRPr lang="lv-LV" dirty="0"/>
          </a:p>
        </p:txBody>
      </p:sp>
      <p:sp>
        <p:nvSpPr>
          <p:cNvPr id="5" name="Footer Placeholder 4">
            <a:extLst>
              <a:ext uri="{FF2B5EF4-FFF2-40B4-BE49-F238E27FC236}">
                <a16:creationId xmlns:a16="http://schemas.microsoft.com/office/drawing/2014/main" id="{5578518E-E0B4-4B7C-9966-7E4B135B2490}"/>
              </a:ext>
            </a:extLst>
          </p:cNvPr>
          <p:cNvSpPr>
            <a:spLocks noGrp="1"/>
          </p:cNvSpPr>
          <p:nvPr>
            <p:ph type="ftr" sz="quarter" idx="11"/>
          </p:nvPr>
        </p:nvSpPr>
        <p:spPr/>
        <p:txBody>
          <a:bodyPr/>
          <a:lstStyle/>
          <a:p>
            <a:endParaRPr lang="lv-LV" dirty="0"/>
          </a:p>
        </p:txBody>
      </p:sp>
      <p:sp>
        <p:nvSpPr>
          <p:cNvPr id="6" name="Slide Number Placeholder 5">
            <a:extLst>
              <a:ext uri="{FF2B5EF4-FFF2-40B4-BE49-F238E27FC236}">
                <a16:creationId xmlns:a16="http://schemas.microsoft.com/office/drawing/2014/main" id="{10948E96-94B4-4172-9729-57BC97E06102}"/>
              </a:ext>
            </a:extLst>
          </p:cNvPr>
          <p:cNvSpPr>
            <a:spLocks noGrp="1"/>
          </p:cNvSpPr>
          <p:nvPr>
            <p:ph type="sldNum" sz="quarter" idx="12"/>
          </p:nvPr>
        </p:nvSpPr>
        <p:spPr/>
        <p:txBody>
          <a:bodyPr/>
          <a:lstStyle/>
          <a:p>
            <a:fld id="{B5877E84-649C-40FC-946B-16942ACAE631}" type="slidenum">
              <a:rPr lang="lv-LV" smtClean="0"/>
              <a:t>‹#›</a:t>
            </a:fld>
            <a:endParaRPr lang="lv-LV" dirty="0"/>
          </a:p>
        </p:txBody>
      </p:sp>
    </p:spTree>
    <p:extLst>
      <p:ext uri="{BB962C8B-B14F-4D97-AF65-F5344CB8AC3E}">
        <p14:creationId xmlns:p14="http://schemas.microsoft.com/office/powerpoint/2010/main" val="1347814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792808-6BF5-4D8A-8B81-4A8350A3FE3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11DE9515-59AC-4A3A-B907-800645D1F40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037ED810-2570-47F6-BD1E-50CB89076480}"/>
              </a:ext>
            </a:extLst>
          </p:cNvPr>
          <p:cNvSpPr>
            <a:spLocks noGrp="1"/>
          </p:cNvSpPr>
          <p:nvPr>
            <p:ph type="dt" sz="half" idx="10"/>
          </p:nvPr>
        </p:nvSpPr>
        <p:spPr/>
        <p:txBody>
          <a:bodyPr/>
          <a:lstStyle/>
          <a:p>
            <a:fld id="{89B40076-B7F7-403C-861A-EE64DF747AE3}" type="datetimeFigureOut">
              <a:rPr lang="lv-LV" smtClean="0"/>
              <a:t>16.08.2021</a:t>
            </a:fld>
            <a:endParaRPr lang="lv-LV" dirty="0"/>
          </a:p>
        </p:txBody>
      </p:sp>
      <p:sp>
        <p:nvSpPr>
          <p:cNvPr id="5" name="Footer Placeholder 4">
            <a:extLst>
              <a:ext uri="{FF2B5EF4-FFF2-40B4-BE49-F238E27FC236}">
                <a16:creationId xmlns:a16="http://schemas.microsoft.com/office/drawing/2014/main" id="{EA5013C0-79C4-44F3-9003-C88B55BECCDE}"/>
              </a:ext>
            </a:extLst>
          </p:cNvPr>
          <p:cNvSpPr>
            <a:spLocks noGrp="1"/>
          </p:cNvSpPr>
          <p:nvPr>
            <p:ph type="ftr" sz="quarter" idx="11"/>
          </p:nvPr>
        </p:nvSpPr>
        <p:spPr/>
        <p:txBody>
          <a:bodyPr/>
          <a:lstStyle/>
          <a:p>
            <a:endParaRPr lang="lv-LV" dirty="0"/>
          </a:p>
        </p:txBody>
      </p:sp>
      <p:sp>
        <p:nvSpPr>
          <p:cNvPr id="6" name="Slide Number Placeholder 5">
            <a:extLst>
              <a:ext uri="{FF2B5EF4-FFF2-40B4-BE49-F238E27FC236}">
                <a16:creationId xmlns:a16="http://schemas.microsoft.com/office/drawing/2014/main" id="{CDFFA652-C9C9-40C1-9953-8BD0EE04D77A}"/>
              </a:ext>
            </a:extLst>
          </p:cNvPr>
          <p:cNvSpPr>
            <a:spLocks noGrp="1"/>
          </p:cNvSpPr>
          <p:nvPr>
            <p:ph type="sldNum" sz="quarter" idx="12"/>
          </p:nvPr>
        </p:nvSpPr>
        <p:spPr/>
        <p:txBody>
          <a:bodyPr/>
          <a:lstStyle/>
          <a:p>
            <a:fld id="{B5877E84-649C-40FC-946B-16942ACAE631}" type="slidenum">
              <a:rPr lang="lv-LV" smtClean="0"/>
              <a:t>‹#›</a:t>
            </a:fld>
            <a:endParaRPr lang="lv-LV" dirty="0"/>
          </a:p>
        </p:txBody>
      </p:sp>
    </p:spTree>
    <p:extLst>
      <p:ext uri="{BB962C8B-B14F-4D97-AF65-F5344CB8AC3E}">
        <p14:creationId xmlns:p14="http://schemas.microsoft.com/office/powerpoint/2010/main" val="8280516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79DB5-3198-46FD-92E4-386E36C981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v-LV"/>
          </a:p>
        </p:txBody>
      </p:sp>
      <p:sp>
        <p:nvSpPr>
          <p:cNvPr id="3" name="Subtitle 2">
            <a:extLst>
              <a:ext uri="{FF2B5EF4-FFF2-40B4-BE49-F238E27FC236}">
                <a16:creationId xmlns:a16="http://schemas.microsoft.com/office/drawing/2014/main" id="{794E7429-31ED-4DAE-A2DC-9F7C2AD393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Date Placeholder 3">
            <a:extLst>
              <a:ext uri="{FF2B5EF4-FFF2-40B4-BE49-F238E27FC236}">
                <a16:creationId xmlns:a16="http://schemas.microsoft.com/office/drawing/2014/main" id="{1117DFD9-125A-4B67-A74F-E16D6DA492C2}"/>
              </a:ext>
            </a:extLst>
          </p:cNvPr>
          <p:cNvSpPr>
            <a:spLocks noGrp="1"/>
          </p:cNvSpPr>
          <p:nvPr>
            <p:ph type="dt" sz="half" idx="10"/>
          </p:nvPr>
        </p:nvSpPr>
        <p:spPr/>
        <p:txBody>
          <a:bodyPr/>
          <a:lstStyle/>
          <a:p>
            <a:fld id="{A7465C26-73A9-4A2A-9D6F-5ACC310DB67C}" type="datetime1">
              <a:rPr lang="lv-LV" smtClean="0"/>
              <a:t>16.08.2021</a:t>
            </a:fld>
            <a:endParaRPr lang="lv-LV" dirty="0"/>
          </a:p>
        </p:txBody>
      </p:sp>
      <p:sp>
        <p:nvSpPr>
          <p:cNvPr id="5" name="Footer Placeholder 4">
            <a:extLst>
              <a:ext uri="{FF2B5EF4-FFF2-40B4-BE49-F238E27FC236}">
                <a16:creationId xmlns:a16="http://schemas.microsoft.com/office/drawing/2014/main" id="{30516B63-966D-447E-B3AE-E8D92AE7782B}"/>
              </a:ext>
            </a:extLst>
          </p:cNvPr>
          <p:cNvSpPr>
            <a:spLocks noGrp="1"/>
          </p:cNvSpPr>
          <p:nvPr>
            <p:ph type="ftr" sz="quarter" idx="11"/>
          </p:nvPr>
        </p:nvSpPr>
        <p:spPr/>
        <p:txBody>
          <a:bodyPr/>
          <a:lstStyle/>
          <a:p>
            <a:endParaRPr lang="lv-LV" dirty="0"/>
          </a:p>
        </p:txBody>
      </p:sp>
      <p:sp>
        <p:nvSpPr>
          <p:cNvPr id="6" name="Slide Number Placeholder 5">
            <a:extLst>
              <a:ext uri="{FF2B5EF4-FFF2-40B4-BE49-F238E27FC236}">
                <a16:creationId xmlns:a16="http://schemas.microsoft.com/office/drawing/2014/main" id="{CD083A20-A3C6-4EAF-9462-3CF8BD282439}"/>
              </a:ext>
            </a:extLst>
          </p:cNvPr>
          <p:cNvSpPr>
            <a:spLocks noGrp="1"/>
          </p:cNvSpPr>
          <p:nvPr>
            <p:ph type="sldNum" sz="quarter" idx="12"/>
          </p:nvPr>
        </p:nvSpPr>
        <p:spPr/>
        <p:txBody>
          <a:bodyPr/>
          <a:lstStyle/>
          <a:p>
            <a:fld id="{2F181AFC-B318-4C2B-A434-D4E6526270D1}" type="slidenum">
              <a:rPr lang="lv-LV" smtClean="0"/>
              <a:t>‹#›</a:t>
            </a:fld>
            <a:endParaRPr lang="lv-LV" dirty="0"/>
          </a:p>
        </p:txBody>
      </p:sp>
    </p:spTree>
    <p:extLst>
      <p:ext uri="{BB962C8B-B14F-4D97-AF65-F5344CB8AC3E}">
        <p14:creationId xmlns:p14="http://schemas.microsoft.com/office/powerpoint/2010/main" val="18805613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DC4B4-5881-4545-AD21-5EB2ADCFE1FE}"/>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CD14C2CE-2E9D-4DF7-923B-EF2BFF7B3A3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211E62AA-0F47-4AB7-B877-4F846366BE7A}"/>
              </a:ext>
            </a:extLst>
          </p:cNvPr>
          <p:cNvSpPr>
            <a:spLocks noGrp="1"/>
          </p:cNvSpPr>
          <p:nvPr>
            <p:ph type="dt" sz="half" idx="10"/>
          </p:nvPr>
        </p:nvSpPr>
        <p:spPr/>
        <p:txBody>
          <a:bodyPr/>
          <a:lstStyle/>
          <a:p>
            <a:fld id="{669D1BFF-24A1-4471-9D03-EF3E318E44D3}" type="datetime1">
              <a:rPr lang="lv-LV" smtClean="0"/>
              <a:t>16.08.2021</a:t>
            </a:fld>
            <a:endParaRPr lang="lv-LV" dirty="0"/>
          </a:p>
        </p:txBody>
      </p:sp>
      <p:sp>
        <p:nvSpPr>
          <p:cNvPr id="5" name="Footer Placeholder 4">
            <a:extLst>
              <a:ext uri="{FF2B5EF4-FFF2-40B4-BE49-F238E27FC236}">
                <a16:creationId xmlns:a16="http://schemas.microsoft.com/office/drawing/2014/main" id="{E09F075F-73EA-4411-82C0-F7966BF93F18}"/>
              </a:ext>
            </a:extLst>
          </p:cNvPr>
          <p:cNvSpPr>
            <a:spLocks noGrp="1"/>
          </p:cNvSpPr>
          <p:nvPr>
            <p:ph type="ftr" sz="quarter" idx="11"/>
          </p:nvPr>
        </p:nvSpPr>
        <p:spPr/>
        <p:txBody>
          <a:bodyPr/>
          <a:lstStyle/>
          <a:p>
            <a:endParaRPr lang="lv-LV" dirty="0"/>
          </a:p>
        </p:txBody>
      </p:sp>
      <p:sp>
        <p:nvSpPr>
          <p:cNvPr id="6" name="Slide Number Placeholder 5">
            <a:extLst>
              <a:ext uri="{FF2B5EF4-FFF2-40B4-BE49-F238E27FC236}">
                <a16:creationId xmlns:a16="http://schemas.microsoft.com/office/drawing/2014/main" id="{E7C1A71F-0A3B-4B3E-B402-8D6D860C154F}"/>
              </a:ext>
            </a:extLst>
          </p:cNvPr>
          <p:cNvSpPr>
            <a:spLocks noGrp="1"/>
          </p:cNvSpPr>
          <p:nvPr>
            <p:ph type="sldNum" sz="quarter" idx="12"/>
          </p:nvPr>
        </p:nvSpPr>
        <p:spPr/>
        <p:txBody>
          <a:bodyPr/>
          <a:lstStyle/>
          <a:p>
            <a:fld id="{D58C8EF8-DDE4-450C-8893-8D6D300E492B}" type="slidenum">
              <a:rPr lang="lv-LV" smtClean="0"/>
              <a:t>‹#›</a:t>
            </a:fld>
            <a:endParaRPr lang="lv-LV" dirty="0"/>
          </a:p>
        </p:txBody>
      </p:sp>
    </p:spTree>
    <p:extLst>
      <p:ext uri="{BB962C8B-B14F-4D97-AF65-F5344CB8AC3E}">
        <p14:creationId xmlns:p14="http://schemas.microsoft.com/office/powerpoint/2010/main" val="5834462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FC976-3E8B-4C36-9105-2A48B914CF35}"/>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F16BF8E3-3B85-4B83-9E9F-9148B0C696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a:extLst>
              <a:ext uri="{FF2B5EF4-FFF2-40B4-BE49-F238E27FC236}">
                <a16:creationId xmlns:a16="http://schemas.microsoft.com/office/drawing/2014/main" id="{4DF02571-7672-4C33-8C9B-6BD98E3106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a:extLst>
              <a:ext uri="{FF2B5EF4-FFF2-40B4-BE49-F238E27FC236}">
                <a16:creationId xmlns:a16="http://schemas.microsoft.com/office/drawing/2014/main" id="{CC6E9B19-9C32-42AB-AB98-D8E78E503811}"/>
              </a:ext>
            </a:extLst>
          </p:cNvPr>
          <p:cNvSpPr>
            <a:spLocks noGrp="1"/>
          </p:cNvSpPr>
          <p:nvPr>
            <p:ph type="dt" sz="half" idx="10"/>
          </p:nvPr>
        </p:nvSpPr>
        <p:spPr/>
        <p:txBody>
          <a:bodyPr/>
          <a:lstStyle/>
          <a:p>
            <a:fld id="{C179087D-0E3F-47C3-8AF2-1EF76839B1EB}" type="datetime1">
              <a:rPr lang="lv-LV" smtClean="0"/>
              <a:t>16.08.2021</a:t>
            </a:fld>
            <a:endParaRPr lang="lv-LV" dirty="0"/>
          </a:p>
        </p:txBody>
      </p:sp>
      <p:sp>
        <p:nvSpPr>
          <p:cNvPr id="6" name="Footer Placeholder 5">
            <a:extLst>
              <a:ext uri="{FF2B5EF4-FFF2-40B4-BE49-F238E27FC236}">
                <a16:creationId xmlns:a16="http://schemas.microsoft.com/office/drawing/2014/main" id="{515B0081-F086-4B8E-91A2-7A780247944B}"/>
              </a:ext>
            </a:extLst>
          </p:cNvPr>
          <p:cNvSpPr>
            <a:spLocks noGrp="1"/>
          </p:cNvSpPr>
          <p:nvPr>
            <p:ph type="ftr" sz="quarter" idx="11"/>
          </p:nvPr>
        </p:nvSpPr>
        <p:spPr/>
        <p:txBody>
          <a:bodyPr/>
          <a:lstStyle/>
          <a:p>
            <a:endParaRPr lang="lv-LV" dirty="0"/>
          </a:p>
        </p:txBody>
      </p:sp>
      <p:sp>
        <p:nvSpPr>
          <p:cNvPr id="7" name="Slide Number Placeholder 6">
            <a:extLst>
              <a:ext uri="{FF2B5EF4-FFF2-40B4-BE49-F238E27FC236}">
                <a16:creationId xmlns:a16="http://schemas.microsoft.com/office/drawing/2014/main" id="{C4A0E8D2-6F6B-44C3-B0DE-6B1B979C000A}"/>
              </a:ext>
            </a:extLst>
          </p:cNvPr>
          <p:cNvSpPr>
            <a:spLocks noGrp="1"/>
          </p:cNvSpPr>
          <p:nvPr>
            <p:ph type="sldNum" sz="quarter" idx="12"/>
          </p:nvPr>
        </p:nvSpPr>
        <p:spPr/>
        <p:txBody>
          <a:bodyPr/>
          <a:lstStyle/>
          <a:p>
            <a:fld id="{D58C8EF8-DDE4-450C-8893-8D6D300E492B}" type="slidenum">
              <a:rPr lang="lv-LV" smtClean="0"/>
              <a:t>‹#›</a:t>
            </a:fld>
            <a:endParaRPr lang="lv-LV" dirty="0"/>
          </a:p>
        </p:txBody>
      </p:sp>
    </p:spTree>
    <p:extLst>
      <p:ext uri="{BB962C8B-B14F-4D97-AF65-F5344CB8AC3E}">
        <p14:creationId xmlns:p14="http://schemas.microsoft.com/office/powerpoint/2010/main" val="158113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06779-26F6-4580-8490-3021AF83EE17}"/>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7EB960BF-2FC0-46DC-8D0B-3CAA195D7E2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5B027723-B342-4418-915D-757FA4E3AD06}"/>
              </a:ext>
            </a:extLst>
          </p:cNvPr>
          <p:cNvSpPr>
            <a:spLocks noGrp="1"/>
          </p:cNvSpPr>
          <p:nvPr>
            <p:ph type="dt" sz="half" idx="10"/>
          </p:nvPr>
        </p:nvSpPr>
        <p:spPr/>
        <p:txBody>
          <a:bodyPr/>
          <a:lstStyle/>
          <a:p>
            <a:fld id="{89B40076-B7F7-403C-861A-EE64DF747AE3}" type="datetimeFigureOut">
              <a:rPr lang="lv-LV" smtClean="0"/>
              <a:t>16.08.2021</a:t>
            </a:fld>
            <a:endParaRPr lang="lv-LV" dirty="0"/>
          </a:p>
        </p:txBody>
      </p:sp>
      <p:sp>
        <p:nvSpPr>
          <p:cNvPr id="5" name="Footer Placeholder 4">
            <a:extLst>
              <a:ext uri="{FF2B5EF4-FFF2-40B4-BE49-F238E27FC236}">
                <a16:creationId xmlns:a16="http://schemas.microsoft.com/office/drawing/2014/main" id="{B6C70AC9-1F18-4433-9A04-D31959B78989}"/>
              </a:ext>
            </a:extLst>
          </p:cNvPr>
          <p:cNvSpPr>
            <a:spLocks noGrp="1"/>
          </p:cNvSpPr>
          <p:nvPr>
            <p:ph type="ftr" sz="quarter" idx="11"/>
          </p:nvPr>
        </p:nvSpPr>
        <p:spPr/>
        <p:txBody>
          <a:bodyPr/>
          <a:lstStyle/>
          <a:p>
            <a:endParaRPr lang="lv-LV" dirty="0"/>
          </a:p>
        </p:txBody>
      </p:sp>
      <p:sp>
        <p:nvSpPr>
          <p:cNvPr id="6" name="Slide Number Placeholder 5">
            <a:extLst>
              <a:ext uri="{FF2B5EF4-FFF2-40B4-BE49-F238E27FC236}">
                <a16:creationId xmlns:a16="http://schemas.microsoft.com/office/drawing/2014/main" id="{3BF3B3D0-FF23-44C6-8234-9637E0C68B98}"/>
              </a:ext>
            </a:extLst>
          </p:cNvPr>
          <p:cNvSpPr>
            <a:spLocks noGrp="1"/>
          </p:cNvSpPr>
          <p:nvPr>
            <p:ph type="sldNum" sz="quarter" idx="12"/>
          </p:nvPr>
        </p:nvSpPr>
        <p:spPr/>
        <p:txBody>
          <a:bodyPr/>
          <a:lstStyle/>
          <a:p>
            <a:fld id="{B5877E84-649C-40FC-946B-16942ACAE631}" type="slidenum">
              <a:rPr lang="lv-LV" smtClean="0"/>
              <a:t>‹#›</a:t>
            </a:fld>
            <a:endParaRPr lang="lv-LV" dirty="0"/>
          </a:p>
        </p:txBody>
      </p:sp>
    </p:spTree>
    <p:extLst>
      <p:ext uri="{BB962C8B-B14F-4D97-AF65-F5344CB8AC3E}">
        <p14:creationId xmlns:p14="http://schemas.microsoft.com/office/powerpoint/2010/main" val="1662593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D3D92-B5D9-48B8-AE93-2CD7F3197F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a:extLst>
              <a:ext uri="{FF2B5EF4-FFF2-40B4-BE49-F238E27FC236}">
                <a16:creationId xmlns:a16="http://schemas.microsoft.com/office/drawing/2014/main" id="{497E6240-243B-4226-9840-E4471EC10B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CF901D-4294-49E5-A3BC-339D085CF722}"/>
              </a:ext>
            </a:extLst>
          </p:cNvPr>
          <p:cNvSpPr>
            <a:spLocks noGrp="1"/>
          </p:cNvSpPr>
          <p:nvPr>
            <p:ph type="dt" sz="half" idx="10"/>
          </p:nvPr>
        </p:nvSpPr>
        <p:spPr/>
        <p:txBody>
          <a:bodyPr/>
          <a:lstStyle/>
          <a:p>
            <a:fld id="{89B40076-B7F7-403C-861A-EE64DF747AE3}" type="datetimeFigureOut">
              <a:rPr lang="lv-LV" smtClean="0"/>
              <a:t>16.08.2021</a:t>
            </a:fld>
            <a:endParaRPr lang="lv-LV" dirty="0"/>
          </a:p>
        </p:txBody>
      </p:sp>
      <p:sp>
        <p:nvSpPr>
          <p:cNvPr id="5" name="Footer Placeholder 4">
            <a:extLst>
              <a:ext uri="{FF2B5EF4-FFF2-40B4-BE49-F238E27FC236}">
                <a16:creationId xmlns:a16="http://schemas.microsoft.com/office/drawing/2014/main" id="{EF818CF6-75B3-40F8-AD0E-2F0795C2718B}"/>
              </a:ext>
            </a:extLst>
          </p:cNvPr>
          <p:cNvSpPr>
            <a:spLocks noGrp="1"/>
          </p:cNvSpPr>
          <p:nvPr>
            <p:ph type="ftr" sz="quarter" idx="11"/>
          </p:nvPr>
        </p:nvSpPr>
        <p:spPr/>
        <p:txBody>
          <a:bodyPr/>
          <a:lstStyle/>
          <a:p>
            <a:endParaRPr lang="lv-LV" dirty="0"/>
          </a:p>
        </p:txBody>
      </p:sp>
      <p:sp>
        <p:nvSpPr>
          <p:cNvPr id="6" name="Slide Number Placeholder 5">
            <a:extLst>
              <a:ext uri="{FF2B5EF4-FFF2-40B4-BE49-F238E27FC236}">
                <a16:creationId xmlns:a16="http://schemas.microsoft.com/office/drawing/2014/main" id="{F5E7FB85-3278-4DEB-BFA5-B090C86A3A5E}"/>
              </a:ext>
            </a:extLst>
          </p:cNvPr>
          <p:cNvSpPr>
            <a:spLocks noGrp="1"/>
          </p:cNvSpPr>
          <p:nvPr>
            <p:ph type="sldNum" sz="quarter" idx="12"/>
          </p:nvPr>
        </p:nvSpPr>
        <p:spPr/>
        <p:txBody>
          <a:bodyPr/>
          <a:lstStyle/>
          <a:p>
            <a:fld id="{B5877E84-649C-40FC-946B-16942ACAE631}" type="slidenum">
              <a:rPr lang="lv-LV" smtClean="0"/>
              <a:t>‹#›</a:t>
            </a:fld>
            <a:endParaRPr lang="lv-LV" dirty="0"/>
          </a:p>
        </p:txBody>
      </p:sp>
    </p:spTree>
    <p:extLst>
      <p:ext uri="{BB962C8B-B14F-4D97-AF65-F5344CB8AC3E}">
        <p14:creationId xmlns:p14="http://schemas.microsoft.com/office/powerpoint/2010/main" val="401355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27570-A973-49A7-B97D-6E8892DC86FA}"/>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9B982196-31B9-42C4-8FC9-AAEEE3ECB4F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a:extLst>
              <a:ext uri="{FF2B5EF4-FFF2-40B4-BE49-F238E27FC236}">
                <a16:creationId xmlns:a16="http://schemas.microsoft.com/office/drawing/2014/main" id="{067262BD-1E0D-4FB7-944C-6AD162A250D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a:extLst>
              <a:ext uri="{FF2B5EF4-FFF2-40B4-BE49-F238E27FC236}">
                <a16:creationId xmlns:a16="http://schemas.microsoft.com/office/drawing/2014/main" id="{17E0CA3D-F062-4DFA-BDAF-42241A1F5188}"/>
              </a:ext>
            </a:extLst>
          </p:cNvPr>
          <p:cNvSpPr>
            <a:spLocks noGrp="1"/>
          </p:cNvSpPr>
          <p:nvPr>
            <p:ph type="dt" sz="half" idx="10"/>
          </p:nvPr>
        </p:nvSpPr>
        <p:spPr/>
        <p:txBody>
          <a:bodyPr/>
          <a:lstStyle/>
          <a:p>
            <a:fld id="{89B40076-B7F7-403C-861A-EE64DF747AE3}" type="datetimeFigureOut">
              <a:rPr lang="lv-LV" smtClean="0"/>
              <a:t>16.08.2021</a:t>
            </a:fld>
            <a:endParaRPr lang="lv-LV" dirty="0"/>
          </a:p>
        </p:txBody>
      </p:sp>
      <p:sp>
        <p:nvSpPr>
          <p:cNvPr id="6" name="Footer Placeholder 5">
            <a:extLst>
              <a:ext uri="{FF2B5EF4-FFF2-40B4-BE49-F238E27FC236}">
                <a16:creationId xmlns:a16="http://schemas.microsoft.com/office/drawing/2014/main" id="{0C5241EA-80A1-4C31-80CD-E481E0E36C71}"/>
              </a:ext>
            </a:extLst>
          </p:cNvPr>
          <p:cNvSpPr>
            <a:spLocks noGrp="1"/>
          </p:cNvSpPr>
          <p:nvPr>
            <p:ph type="ftr" sz="quarter" idx="11"/>
          </p:nvPr>
        </p:nvSpPr>
        <p:spPr/>
        <p:txBody>
          <a:bodyPr/>
          <a:lstStyle/>
          <a:p>
            <a:endParaRPr lang="lv-LV" dirty="0"/>
          </a:p>
        </p:txBody>
      </p:sp>
      <p:sp>
        <p:nvSpPr>
          <p:cNvPr id="7" name="Slide Number Placeholder 6">
            <a:extLst>
              <a:ext uri="{FF2B5EF4-FFF2-40B4-BE49-F238E27FC236}">
                <a16:creationId xmlns:a16="http://schemas.microsoft.com/office/drawing/2014/main" id="{968364D3-B7BA-48E3-9549-B08D349C1FDA}"/>
              </a:ext>
            </a:extLst>
          </p:cNvPr>
          <p:cNvSpPr>
            <a:spLocks noGrp="1"/>
          </p:cNvSpPr>
          <p:nvPr>
            <p:ph type="sldNum" sz="quarter" idx="12"/>
          </p:nvPr>
        </p:nvSpPr>
        <p:spPr/>
        <p:txBody>
          <a:bodyPr/>
          <a:lstStyle/>
          <a:p>
            <a:fld id="{B5877E84-649C-40FC-946B-16942ACAE631}" type="slidenum">
              <a:rPr lang="lv-LV" smtClean="0"/>
              <a:t>‹#›</a:t>
            </a:fld>
            <a:endParaRPr lang="lv-LV" dirty="0"/>
          </a:p>
        </p:txBody>
      </p:sp>
    </p:spTree>
    <p:extLst>
      <p:ext uri="{BB962C8B-B14F-4D97-AF65-F5344CB8AC3E}">
        <p14:creationId xmlns:p14="http://schemas.microsoft.com/office/powerpoint/2010/main" val="4271118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6EE9E-BC7F-4ECC-9E04-34C9E9B43FCD}"/>
              </a:ext>
            </a:extLst>
          </p:cNvPr>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a:extLst>
              <a:ext uri="{FF2B5EF4-FFF2-40B4-BE49-F238E27FC236}">
                <a16:creationId xmlns:a16="http://schemas.microsoft.com/office/drawing/2014/main" id="{1C6D0F40-039A-4336-B4F4-BCE884F89C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A431861-D212-44BD-B57E-D7DC0BC7F9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a:extLst>
              <a:ext uri="{FF2B5EF4-FFF2-40B4-BE49-F238E27FC236}">
                <a16:creationId xmlns:a16="http://schemas.microsoft.com/office/drawing/2014/main" id="{A0835E07-4613-465D-BE00-EAA4D17F14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A1BCC5E-9D8E-4701-913B-87CE87F2A44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a:extLst>
              <a:ext uri="{FF2B5EF4-FFF2-40B4-BE49-F238E27FC236}">
                <a16:creationId xmlns:a16="http://schemas.microsoft.com/office/drawing/2014/main" id="{151B7C49-1F7C-4096-AB10-90EB9F753602}"/>
              </a:ext>
            </a:extLst>
          </p:cNvPr>
          <p:cNvSpPr>
            <a:spLocks noGrp="1"/>
          </p:cNvSpPr>
          <p:nvPr>
            <p:ph type="dt" sz="half" idx="10"/>
          </p:nvPr>
        </p:nvSpPr>
        <p:spPr/>
        <p:txBody>
          <a:bodyPr/>
          <a:lstStyle/>
          <a:p>
            <a:fld id="{89B40076-B7F7-403C-861A-EE64DF747AE3}" type="datetimeFigureOut">
              <a:rPr lang="lv-LV" smtClean="0"/>
              <a:t>16.08.2021</a:t>
            </a:fld>
            <a:endParaRPr lang="lv-LV" dirty="0"/>
          </a:p>
        </p:txBody>
      </p:sp>
      <p:sp>
        <p:nvSpPr>
          <p:cNvPr id="8" name="Footer Placeholder 7">
            <a:extLst>
              <a:ext uri="{FF2B5EF4-FFF2-40B4-BE49-F238E27FC236}">
                <a16:creationId xmlns:a16="http://schemas.microsoft.com/office/drawing/2014/main" id="{7F47F496-E782-4BF4-BCA0-572990C458FA}"/>
              </a:ext>
            </a:extLst>
          </p:cNvPr>
          <p:cNvSpPr>
            <a:spLocks noGrp="1"/>
          </p:cNvSpPr>
          <p:nvPr>
            <p:ph type="ftr" sz="quarter" idx="11"/>
          </p:nvPr>
        </p:nvSpPr>
        <p:spPr/>
        <p:txBody>
          <a:bodyPr/>
          <a:lstStyle/>
          <a:p>
            <a:endParaRPr lang="lv-LV" dirty="0"/>
          </a:p>
        </p:txBody>
      </p:sp>
      <p:sp>
        <p:nvSpPr>
          <p:cNvPr id="9" name="Slide Number Placeholder 8">
            <a:extLst>
              <a:ext uri="{FF2B5EF4-FFF2-40B4-BE49-F238E27FC236}">
                <a16:creationId xmlns:a16="http://schemas.microsoft.com/office/drawing/2014/main" id="{E925B4FA-F842-49EC-B5B7-9EDA7E52A76C}"/>
              </a:ext>
            </a:extLst>
          </p:cNvPr>
          <p:cNvSpPr>
            <a:spLocks noGrp="1"/>
          </p:cNvSpPr>
          <p:nvPr>
            <p:ph type="sldNum" sz="quarter" idx="12"/>
          </p:nvPr>
        </p:nvSpPr>
        <p:spPr/>
        <p:txBody>
          <a:bodyPr/>
          <a:lstStyle/>
          <a:p>
            <a:fld id="{B5877E84-649C-40FC-946B-16942ACAE631}" type="slidenum">
              <a:rPr lang="lv-LV" smtClean="0"/>
              <a:t>‹#›</a:t>
            </a:fld>
            <a:endParaRPr lang="lv-LV" dirty="0"/>
          </a:p>
        </p:txBody>
      </p:sp>
    </p:spTree>
    <p:extLst>
      <p:ext uri="{BB962C8B-B14F-4D97-AF65-F5344CB8AC3E}">
        <p14:creationId xmlns:p14="http://schemas.microsoft.com/office/powerpoint/2010/main" val="3928031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79691-3163-4188-8AF8-C0D51C82D706}"/>
              </a:ext>
            </a:extLst>
          </p:cNvPr>
          <p:cNvSpPr>
            <a:spLocks noGrp="1"/>
          </p:cNvSpPr>
          <p:nvPr>
            <p:ph type="title"/>
          </p:nvPr>
        </p:nvSpPr>
        <p:spPr/>
        <p:txBody>
          <a:bodyPr/>
          <a:lstStyle/>
          <a:p>
            <a:r>
              <a:rPr lang="en-US"/>
              <a:t>Click to edit Master title style</a:t>
            </a:r>
            <a:endParaRPr lang="lv-LV"/>
          </a:p>
        </p:txBody>
      </p:sp>
      <p:sp>
        <p:nvSpPr>
          <p:cNvPr id="3" name="Date Placeholder 2">
            <a:extLst>
              <a:ext uri="{FF2B5EF4-FFF2-40B4-BE49-F238E27FC236}">
                <a16:creationId xmlns:a16="http://schemas.microsoft.com/office/drawing/2014/main" id="{90F802ED-FE97-4FDC-8688-BEA1FB6B2B29}"/>
              </a:ext>
            </a:extLst>
          </p:cNvPr>
          <p:cNvSpPr>
            <a:spLocks noGrp="1"/>
          </p:cNvSpPr>
          <p:nvPr>
            <p:ph type="dt" sz="half" idx="10"/>
          </p:nvPr>
        </p:nvSpPr>
        <p:spPr/>
        <p:txBody>
          <a:bodyPr/>
          <a:lstStyle/>
          <a:p>
            <a:fld id="{89B40076-B7F7-403C-861A-EE64DF747AE3}" type="datetimeFigureOut">
              <a:rPr lang="lv-LV" smtClean="0"/>
              <a:t>16.08.2021</a:t>
            </a:fld>
            <a:endParaRPr lang="lv-LV" dirty="0"/>
          </a:p>
        </p:txBody>
      </p:sp>
      <p:sp>
        <p:nvSpPr>
          <p:cNvPr id="4" name="Footer Placeholder 3">
            <a:extLst>
              <a:ext uri="{FF2B5EF4-FFF2-40B4-BE49-F238E27FC236}">
                <a16:creationId xmlns:a16="http://schemas.microsoft.com/office/drawing/2014/main" id="{FBA7AF02-4BB7-4191-86C5-48C80E0D3D92}"/>
              </a:ext>
            </a:extLst>
          </p:cNvPr>
          <p:cNvSpPr>
            <a:spLocks noGrp="1"/>
          </p:cNvSpPr>
          <p:nvPr>
            <p:ph type="ftr" sz="quarter" idx="11"/>
          </p:nvPr>
        </p:nvSpPr>
        <p:spPr/>
        <p:txBody>
          <a:bodyPr/>
          <a:lstStyle/>
          <a:p>
            <a:endParaRPr lang="lv-LV" dirty="0"/>
          </a:p>
        </p:txBody>
      </p:sp>
      <p:sp>
        <p:nvSpPr>
          <p:cNvPr id="5" name="Slide Number Placeholder 4">
            <a:extLst>
              <a:ext uri="{FF2B5EF4-FFF2-40B4-BE49-F238E27FC236}">
                <a16:creationId xmlns:a16="http://schemas.microsoft.com/office/drawing/2014/main" id="{59571B86-C89C-4355-A35C-385C92C6EB42}"/>
              </a:ext>
            </a:extLst>
          </p:cNvPr>
          <p:cNvSpPr>
            <a:spLocks noGrp="1"/>
          </p:cNvSpPr>
          <p:nvPr>
            <p:ph type="sldNum" sz="quarter" idx="12"/>
          </p:nvPr>
        </p:nvSpPr>
        <p:spPr/>
        <p:txBody>
          <a:bodyPr/>
          <a:lstStyle/>
          <a:p>
            <a:fld id="{B5877E84-649C-40FC-946B-16942ACAE631}" type="slidenum">
              <a:rPr lang="lv-LV" smtClean="0"/>
              <a:t>‹#›</a:t>
            </a:fld>
            <a:endParaRPr lang="lv-LV" dirty="0"/>
          </a:p>
        </p:txBody>
      </p:sp>
    </p:spTree>
    <p:extLst>
      <p:ext uri="{BB962C8B-B14F-4D97-AF65-F5344CB8AC3E}">
        <p14:creationId xmlns:p14="http://schemas.microsoft.com/office/powerpoint/2010/main" val="1502091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31E734-71C0-402E-A771-55C9E8FBB1C9}"/>
              </a:ext>
            </a:extLst>
          </p:cNvPr>
          <p:cNvSpPr>
            <a:spLocks noGrp="1"/>
          </p:cNvSpPr>
          <p:nvPr>
            <p:ph type="dt" sz="half" idx="10"/>
          </p:nvPr>
        </p:nvSpPr>
        <p:spPr/>
        <p:txBody>
          <a:bodyPr/>
          <a:lstStyle/>
          <a:p>
            <a:fld id="{89B40076-B7F7-403C-861A-EE64DF747AE3}" type="datetimeFigureOut">
              <a:rPr lang="lv-LV" smtClean="0"/>
              <a:t>16.08.2021</a:t>
            </a:fld>
            <a:endParaRPr lang="lv-LV" dirty="0"/>
          </a:p>
        </p:txBody>
      </p:sp>
      <p:sp>
        <p:nvSpPr>
          <p:cNvPr id="3" name="Footer Placeholder 2">
            <a:extLst>
              <a:ext uri="{FF2B5EF4-FFF2-40B4-BE49-F238E27FC236}">
                <a16:creationId xmlns:a16="http://schemas.microsoft.com/office/drawing/2014/main" id="{5EA89968-5B76-4530-9E56-9B8439F81889}"/>
              </a:ext>
            </a:extLst>
          </p:cNvPr>
          <p:cNvSpPr>
            <a:spLocks noGrp="1"/>
          </p:cNvSpPr>
          <p:nvPr>
            <p:ph type="ftr" sz="quarter" idx="11"/>
          </p:nvPr>
        </p:nvSpPr>
        <p:spPr/>
        <p:txBody>
          <a:bodyPr/>
          <a:lstStyle/>
          <a:p>
            <a:endParaRPr lang="lv-LV" dirty="0"/>
          </a:p>
        </p:txBody>
      </p:sp>
      <p:sp>
        <p:nvSpPr>
          <p:cNvPr id="4" name="Slide Number Placeholder 3">
            <a:extLst>
              <a:ext uri="{FF2B5EF4-FFF2-40B4-BE49-F238E27FC236}">
                <a16:creationId xmlns:a16="http://schemas.microsoft.com/office/drawing/2014/main" id="{837B365C-E768-433C-B78E-DEAF83A9F44D}"/>
              </a:ext>
            </a:extLst>
          </p:cNvPr>
          <p:cNvSpPr>
            <a:spLocks noGrp="1"/>
          </p:cNvSpPr>
          <p:nvPr>
            <p:ph type="sldNum" sz="quarter" idx="12"/>
          </p:nvPr>
        </p:nvSpPr>
        <p:spPr/>
        <p:txBody>
          <a:bodyPr/>
          <a:lstStyle/>
          <a:p>
            <a:fld id="{B5877E84-649C-40FC-946B-16942ACAE631}" type="slidenum">
              <a:rPr lang="lv-LV" smtClean="0"/>
              <a:t>‹#›</a:t>
            </a:fld>
            <a:endParaRPr lang="lv-LV" dirty="0"/>
          </a:p>
        </p:txBody>
      </p:sp>
    </p:spTree>
    <p:extLst>
      <p:ext uri="{BB962C8B-B14F-4D97-AF65-F5344CB8AC3E}">
        <p14:creationId xmlns:p14="http://schemas.microsoft.com/office/powerpoint/2010/main" val="4111999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E12B8-92E6-4C54-8ACE-C5D2896A8E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a:extLst>
              <a:ext uri="{FF2B5EF4-FFF2-40B4-BE49-F238E27FC236}">
                <a16:creationId xmlns:a16="http://schemas.microsoft.com/office/drawing/2014/main" id="{DBEBECD0-7707-43C3-B84D-E7D3B44D9F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a:extLst>
              <a:ext uri="{FF2B5EF4-FFF2-40B4-BE49-F238E27FC236}">
                <a16:creationId xmlns:a16="http://schemas.microsoft.com/office/drawing/2014/main" id="{00D1C0F7-A932-4DBA-9E1F-33D59952EE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947853-F1C5-470F-8515-97FFDC4571B7}"/>
              </a:ext>
            </a:extLst>
          </p:cNvPr>
          <p:cNvSpPr>
            <a:spLocks noGrp="1"/>
          </p:cNvSpPr>
          <p:nvPr>
            <p:ph type="dt" sz="half" idx="10"/>
          </p:nvPr>
        </p:nvSpPr>
        <p:spPr/>
        <p:txBody>
          <a:bodyPr/>
          <a:lstStyle/>
          <a:p>
            <a:fld id="{89B40076-B7F7-403C-861A-EE64DF747AE3}" type="datetimeFigureOut">
              <a:rPr lang="lv-LV" smtClean="0"/>
              <a:t>16.08.2021</a:t>
            </a:fld>
            <a:endParaRPr lang="lv-LV" dirty="0"/>
          </a:p>
        </p:txBody>
      </p:sp>
      <p:sp>
        <p:nvSpPr>
          <p:cNvPr id="6" name="Footer Placeholder 5">
            <a:extLst>
              <a:ext uri="{FF2B5EF4-FFF2-40B4-BE49-F238E27FC236}">
                <a16:creationId xmlns:a16="http://schemas.microsoft.com/office/drawing/2014/main" id="{4CCD983C-7D15-4889-8E24-4C470463E41F}"/>
              </a:ext>
            </a:extLst>
          </p:cNvPr>
          <p:cNvSpPr>
            <a:spLocks noGrp="1"/>
          </p:cNvSpPr>
          <p:nvPr>
            <p:ph type="ftr" sz="quarter" idx="11"/>
          </p:nvPr>
        </p:nvSpPr>
        <p:spPr/>
        <p:txBody>
          <a:bodyPr/>
          <a:lstStyle/>
          <a:p>
            <a:endParaRPr lang="lv-LV" dirty="0"/>
          </a:p>
        </p:txBody>
      </p:sp>
      <p:sp>
        <p:nvSpPr>
          <p:cNvPr id="7" name="Slide Number Placeholder 6">
            <a:extLst>
              <a:ext uri="{FF2B5EF4-FFF2-40B4-BE49-F238E27FC236}">
                <a16:creationId xmlns:a16="http://schemas.microsoft.com/office/drawing/2014/main" id="{016618C5-859C-4FA8-AA0B-EABCC49A1C05}"/>
              </a:ext>
            </a:extLst>
          </p:cNvPr>
          <p:cNvSpPr>
            <a:spLocks noGrp="1"/>
          </p:cNvSpPr>
          <p:nvPr>
            <p:ph type="sldNum" sz="quarter" idx="12"/>
          </p:nvPr>
        </p:nvSpPr>
        <p:spPr/>
        <p:txBody>
          <a:bodyPr/>
          <a:lstStyle/>
          <a:p>
            <a:fld id="{B5877E84-649C-40FC-946B-16942ACAE631}" type="slidenum">
              <a:rPr lang="lv-LV" smtClean="0"/>
              <a:t>‹#›</a:t>
            </a:fld>
            <a:endParaRPr lang="lv-LV" dirty="0"/>
          </a:p>
        </p:txBody>
      </p:sp>
    </p:spTree>
    <p:extLst>
      <p:ext uri="{BB962C8B-B14F-4D97-AF65-F5344CB8AC3E}">
        <p14:creationId xmlns:p14="http://schemas.microsoft.com/office/powerpoint/2010/main" val="3870885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89703-2D27-4D3D-8339-8E3739F239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a:extLst>
              <a:ext uri="{FF2B5EF4-FFF2-40B4-BE49-F238E27FC236}">
                <a16:creationId xmlns:a16="http://schemas.microsoft.com/office/drawing/2014/main" id="{545542D3-903D-4155-BD9F-64F5208901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dirty="0"/>
          </a:p>
        </p:txBody>
      </p:sp>
      <p:sp>
        <p:nvSpPr>
          <p:cNvPr id="4" name="Text Placeholder 3">
            <a:extLst>
              <a:ext uri="{FF2B5EF4-FFF2-40B4-BE49-F238E27FC236}">
                <a16:creationId xmlns:a16="http://schemas.microsoft.com/office/drawing/2014/main" id="{5C791D21-6D72-4345-8C29-80DF17B39D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66E994-248E-488B-8FC6-5F2A4F0AADCE}"/>
              </a:ext>
            </a:extLst>
          </p:cNvPr>
          <p:cNvSpPr>
            <a:spLocks noGrp="1"/>
          </p:cNvSpPr>
          <p:nvPr>
            <p:ph type="dt" sz="half" idx="10"/>
          </p:nvPr>
        </p:nvSpPr>
        <p:spPr/>
        <p:txBody>
          <a:bodyPr/>
          <a:lstStyle/>
          <a:p>
            <a:fld id="{89B40076-B7F7-403C-861A-EE64DF747AE3}" type="datetimeFigureOut">
              <a:rPr lang="lv-LV" smtClean="0"/>
              <a:t>16.08.2021</a:t>
            </a:fld>
            <a:endParaRPr lang="lv-LV" dirty="0"/>
          </a:p>
        </p:txBody>
      </p:sp>
      <p:sp>
        <p:nvSpPr>
          <p:cNvPr id="6" name="Footer Placeholder 5">
            <a:extLst>
              <a:ext uri="{FF2B5EF4-FFF2-40B4-BE49-F238E27FC236}">
                <a16:creationId xmlns:a16="http://schemas.microsoft.com/office/drawing/2014/main" id="{A38EA09D-F5A6-4787-9A8A-C2BD47FD04DA}"/>
              </a:ext>
            </a:extLst>
          </p:cNvPr>
          <p:cNvSpPr>
            <a:spLocks noGrp="1"/>
          </p:cNvSpPr>
          <p:nvPr>
            <p:ph type="ftr" sz="quarter" idx="11"/>
          </p:nvPr>
        </p:nvSpPr>
        <p:spPr/>
        <p:txBody>
          <a:bodyPr/>
          <a:lstStyle/>
          <a:p>
            <a:endParaRPr lang="lv-LV" dirty="0"/>
          </a:p>
        </p:txBody>
      </p:sp>
      <p:sp>
        <p:nvSpPr>
          <p:cNvPr id="7" name="Slide Number Placeholder 6">
            <a:extLst>
              <a:ext uri="{FF2B5EF4-FFF2-40B4-BE49-F238E27FC236}">
                <a16:creationId xmlns:a16="http://schemas.microsoft.com/office/drawing/2014/main" id="{5F35AE0B-B665-4163-8C7C-1BCF7A76AE12}"/>
              </a:ext>
            </a:extLst>
          </p:cNvPr>
          <p:cNvSpPr>
            <a:spLocks noGrp="1"/>
          </p:cNvSpPr>
          <p:nvPr>
            <p:ph type="sldNum" sz="quarter" idx="12"/>
          </p:nvPr>
        </p:nvSpPr>
        <p:spPr/>
        <p:txBody>
          <a:bodyPr/>
          <a:lstStyle/>
          <a:p>
            <a:fld id="{B5877E84-649C-40FC-946B-16942ACAE631}" type="slidenum">
              <a:rPr lang="lv-LV" smtClean="0"/>
              <a:t>‹#›</a:t>
            </a:fld>
            <a:endParaRPr lang="lv-LV" dirty="0"/>
          </a:p>
        </p:txBody>
      </p:sp>
    </p:spTree>
    <p:extLst>
      <p:ext uri="{BB962C8B-B14F-4D97-AF65-F5344CB8AC3E}">
        <p14:creationId xmlns:p14="http://schemas.microsoft.com/office/powerpoint/2010/main" val="1033352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E977B3-FF28-4354-BAC4-DE2FA3CA7D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a:extLst>
              <a:ext uri="{FF2B5EF4-FFF2-40B4-BE49-F238E27FC236}">
                <a16:creationId xmlns:a16="http://schemas.microsoft.com/office/drawing/2014/main" id="{72E4366A-AAF9-4DEB-8B87-6573B9AE9A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0B079EF0-C3E6-455B-8FC0-86EA8DE44C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B40076-B7F7-403C-861A-EE64DF747AE3}" type="datetimeFigureOut">
              <a:rPr lang="lv-LV" smtClean="0"/>
              <a:t>16.08.2021</a:t>
            </a:fld>
            <a:endParaRPr lang="lv-LV" dirty="0"/>
          </a:p>
        </p:txBody>
      </p:sp>
      <p:sp>
        <p:nvSpPr>
          <p:cNvPr id="5" name="Footer Placeholder 4">
            <a:extLst>
              <a:ext uri="{FF2B5EF4-FFF2-40B4-BE49-F238E27FC236}">
                <a16:creationId xmlns:a16="http://schemas.microsoft.com/office/drawing/2014/main" id="{CB8191A3-82D3-4A27-BF02-C2698A0201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dirty="0"/>
          </a:p>
        </p:txBody>
      </p:sp>
      <p:sp>
        <p:nvSpPr>
          <p:cNvPr id="6" name="Slide Number Placeholder 5">
            <a:extLst>
              <a:ext uri="{FF2B5EF4-FFF2-40B4-BE49-F238E27FC236}">
                <a16:creationId xmlns:a16="http://schemas.microsoft.com/office/drawing/2014/main" id="{CEC516AF-B6F5-4ED9-A3AC-DECA3136A3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877E84-649C-40FC-946B-16942ACAE631}" type="slidenum">
              <a:rPr lang="lv-LV" smtClean="0"/>
              <a:t>‹#›</a:t>
            </a:fld>
            <a:endParaRPr lang="lv-LV" dirty="0"/>
          </a:p>
        </p:txBody>
      </p:sp>
    </p:spTree>
    <p:extLst>
      <p:ext uri="{BB962C8B-B14F-4D97-AF65-F5344CB8AC3E}">
        <p14:creationId xmlns:p14="http://schemas.microsoft.com/office/powerpoint/2010/main" val="967434383"/>
      </p:ext>
    </p:extLst>
  </p:cSld>
  <p:clrMap bg1="lt1" tx1="dk1" bg2="lt2" tx2="dk2" accent1="accent1" accent2="accent2" accent3="accent3" accent4="accent4" accent5="accent5" accent6="accent6" hlink="hlink" folHlink="folHlink"/>
  <p:sldLayoutIdLst>
    <p:sldLayoutId id="2147483661" r:id="rId1"/>
    <p:sldLayoutId id="2147483664" r:id="rId2"/>
    <p:sldLayoutId id="2147483651" r:id="rId3"/>
    <p:sldLayoutId id="2147483663"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86CB63-F10C-461C-B962-F2163B0667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a:extLst>
              <a:ext uri="{FF2B5EF4-FFF2-40B4-BE49-F238E27FC236}">
                <a16:creationId xmlns:a16="http://schemas.microsoft.com/office/drawing/2014/main" id="{6AC41C6F-E79B-4DBD-A4BD-4BC6B39413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E3E76090-748A-4014-985B-C6C50A0B49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4EC4A8-CA57-46E1-9FD6-BA7FE4B9D0ED}" type="datetime1">
              <a:rPr lang="lv-LV" smtClean="0"/>
              <a:t>16.08.2021</a:t>
            </a:fld>
            <a:endParaRPr lang="lv-LV" dirty="0"/>
          </a:p>
        </p:txBody>
      </p:sp>
      <p:sp>
        <p:nvSpPr>
          <p:cNvPr id="5" name="Footer Placeholder 4">
            <a:extLst>
              <a:ext uri="{FF2B5EF4-FFF2-40B4-BE49-F238E27FC236}">
                <a16:creationId xmlns:a16="http://schemas.microsoft.com/office/drawing/2014/main" id="{3551D2BD-C3D5-4C71-9CB8-FDEC8D1735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dirty="0"/>
          </a:p>
        </p:txBody>
      </p:sp>
      <p:sp>
        <p:nvSpPr>
          <p:cNvPr id="6" name="Slide Number Placeholder 5">
            <a:extLst>
              <a:ext uri="{FF2B5EF4-FFF2-40B4-BE49-F238E27FC236}">
                <a16:creationId xmlns:a16="http://schemas.microsoft.com/office/drawing/2014/main" id="{81139DD4-96F7-4D66-B022-AE9CBF7FF2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181AFC-B318-4C2B-A434-D4E6526270D1}" type="slidenum">
              <a:rPr lang="lv-LV" smtClean="0"/>
              <a:t>‹#›</a:t>
            </a:fld>
            <a:endParaRPr lang="lv-LV" dirty="0"/>
          </a:p>
        </p:txBody>
      </p:sp>
    </p:spTree>
    <p:extLst>
      <p:ext uri="{BB962C8B-B14F-4D97-AF65-F5344CB8AC3E}">
        <p14:creationId xmlns:p14="http://schemas.microsoft.com/office/powerpoint/2010/main" val="1042007038"/>
      </p:ext>
    </p:extLst>
  </p:cSld>
  <p:clrMap bg1="lt1" tx1="dk1" bg2="lt2" tx2="dk2" accent1="accent1" accent2="accent2" accent3="accent3" accent4="accent4" accent5="accent5" accent6="accent6" hlink="hlink" folHlink="folHlink"/>
  <p:sldLayoutIdLst>
    <p:sldLayoutId id="2147483649"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FB7093-F8AC-463A-8DAB-AFB2274020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a:extLst>
              <a:ext uri="{FF2B5EF4-FFF2-40B4-BE49-F238E27FC236}">
                <a16:creationId xmlns:a16="http://schemas.microsoft.com/office/drawing/2014/main" id="{3D0D625D-EF1A-4331-9C14-0B5BB0862B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020C54E4-8149-4F80-8973-7A0D14B2E4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C40263-C264-4FE6-8E20-7197F2145F04}" type="datetime1">
              <a:rPr lang="lv-LV" smtClean="0"/>
              <a:t>16.08.2021</a:t>
            </a:fld>
            <a:endParaRPr lang="lv-LV" dirty="0"/>
          </a:p>
        </p:txBody>
      </p:sp>
      <p:sp>
        <p:nvSpPr>
          <p:cNvPr id="5" name="Footer Placeholder 4">
            <a:extLst>
              <a:ext uri="{FF2B5EF4-FFF2-40B4-BE49-F238E27FC236}">
                <a16:creationId xmlns:a16="http://schemas.microsoft.com/office/drawing/2014/main" id="{B9D1E0A5-2F57-450C-8C96-2AB2289E02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dirty="0"/>
          </a:p>
        </p:txBody>
      </p:sp>
      <p:sp>
        <p:nvSpPr>
          <p:cNvPr id="6" name="Slide Number Placeholder 5">
            <a:extLst>
              <a:ext uri="{FF2B5EF4-FFF2-40B4-BE49-F238E27FC236}">
                <a16:creationId xmlns:a16="http://schemas.microsoft.com/office/drawing/2014/main" id="{82CF2045-191D-4C73-8F12-05E96AF80A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8C8EF8-DDE4-450C-8893-8D6D300E492B}" type="slidenum">
              <a:rPr lang="lv-LV" smtClean="0"/>
              <a:t>‹#›</a:t>
            </a:fld>
            <a:endParaRPr lang="lv-LV" dirty="0"/>
          </a:p>
        </p:txBody>
      </p:sp>
    </p:spTree>
    <p:extLst>
      <p:ext uri="{BB962C8B-B14F-4D97-AF65-F5344CB8AC3E}">
        <p14:creationId xmlns:p14="http://schemas.microsoft.com/office/powerpoint/2010/main" val="92955719"/>
      </p:ext>
    </p:extLst>
  </p:cSld>
  <p:clrMap bg1="lt1" tx1="dk1" bg2="lt2" tx2="dk2" accent1="accent1" accent2="accent2" accent3="accent3" accent4="accent4" accent5="accent5" accent6="accent6" hlink="hlink" folHlink="folHlink"/>
  <p:sldLayoutIdLst>
    <p:sldLayoutId id="2147483650" r:id="rId1"/>
    <p:sldLayoutId id="2147483652"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47B2D-D594-4C8F-BBA8-4EDE5B6A9439}"/>
              </a:ext>
            </a:extLst>
          </p:cNvPr>
          <p:cNvSpPr>
            <a:spLocks noGrp="1"/>
          </p:cNvSpPr>
          <p:nvPr>
            <p:ph type="ctrTitle"/>
          </p:nvPr>
        </p:nvSpPr>
        <p:spPr/>
        <p:txBody>
          <a:bodyPr>
            <a:normAutofit fontScale="90000"/>
          </a:bodyPr>
          <a:lstStyle/>
          <a:p>
            <a:r>
              <a:rPr lang="lt-LT" dirty="0"/>
              <a:t>Skaičiuoklių naudojimas - sąsaja ir parinktys</a:t>
            </a:r>
            <a:br>
              <a:rPr lang="lt-LT" dirty="0"/>
            </a:br>
            <a:r>
              <a:rPr lang="lt-LT" dirty="0"/>
              <a:t> </a:t>
            </a:r>
          </a:p>
        </p:txBody>
      </p:sp>
      <p:sp>
        <p:nvSpPr>
          <p:cNvPr id="3" name="Subtitle 2">
            <a:extLst>
              <a:ext uri="{FF2B5EF4-FFF2-40B4-BE49-F238E27FC236}">
                <a16:creationId xmlns:a16="http://schemas.microsoft.com/office/drawing/2014/main" id="{E7136DD3-C24C-4A06-8A38-0EE8FCA3DFBD}"/>
              </a:ext>
            </a:extLst>
          </p:cNvPr>
          <p:cNvSpPr>
            <a:spLocks noGrp="1"/>
          </p:cNvSpPr>
          <p:nvPr>
            <p:ph type="subTitle" idx="1"/>
          </p:nvPr>
        </p:nvSpPr>
        <p:spPr/>
        <p:txBody>
          <a:bodyPr/>
          <a:lstStyle/>
          <a:p>
            <a:endParaRPr lang="lv-LV" dirty="0"/>
          </a:p>
        </p:txBody>
      </p:sp>
      <p:grpSp>
        <p:nvGrpSpPr>
          <p:cNvPr id="6" name="Group 5">
            <a:extLst>
              <a:ext uri="{FF2B5EF4-FFF2-40B4-BE49-F238E27FC236}">
                <a16:creationId xmlns:a16="http://schemas.microsoft.com/office/drawing/2014/main" id="{A0D7AC44-C812-4ABF-AC34-2EC5D8AD43F2}"/>
              </a:ext>
            </a:extLst>
          </p:cNvPr>
          <p:cNvGrpSpPr/>
          <p:nvPr/>
        </p:nvGrpSpPr>
        <p:grpSpPr>
          <a:xfrm>
            <a:off x="894669" y="5257800"/>
            <a:ext cx="10331411" cy="1429430"/>
            <a:chOff x="894669" y="5257800"/>
            <a:chExt cx="10331411" cy="1429430"/>
          </a:xfrm>
        </p:grpSpPr>
        <p:pic>
          <p:nvPicPr>
            <p:cNvPr id="7" name="Picture 6">
              <a:extLst>
                <a:ext uri="{FF2B5EF4-FFF2-40B4-BE49-F238E27FC236}">
                  <a16:creationId xmlns:a16="http://schemas.microsoft.com/office/drawing/2014/main" id="{F0B694DF-6E56-4E4C-A969-7BA14B2977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4669" y="5613082"/>
              <a:ext cx="1781175" cy="752475"/>
            </a:xfrm>
            <a:prstGeom prst="rect">
              <a:avLst/>
            </a:prstGeom>
          </p:spPr>
        </p:pic>
        <p:pic>
          <p:nvPicPr>
            <p:cNvPr id="8" name="Picture 7">
              <a:extLst>
                <a:ext uri="{FF2B5EF4-FFF2-40B4-BE49-F238E27FC236}">
                  <a16:creationId xmlns:a16="http://schemas.microsoft.com/office/drawing/2014/main" id="{F9996EC2-367D-40FE-827E-5187C844FD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8418" y="5613081"/>
              <a:ext cx="1781175" cy="752475"/>
            </a:xfrm>
            <a:prstGeom prst="rect">
              <a:avLst/>
            </a:prstGeom>
          </p:spPr>
        </p:pic>
        <p:pic>
          <p:nvPicPr>
            <p:cNvPr id="9" name="Picture 8">
              <a:extLst>
                <a:ext uri="{FF2B5EF4-FFF2-40B4-BE49-F238E27FC236}">
                  <a16:creationId xmlns:a16="http://schemas.microsoft.com/office/drawing/2014/main" id="{55044FC9-ACD3-4BA9-8688-13B744F3999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09469" y="5613081"/>
              <a:ext cx="1781175" cy="752475"/>
            </a:xfrm>
            <a:prstGeom prst="rect">
              <a:avLst/>
            </a:prstGeom>
          </p:spPr>
        </p:pic>
        <p:pic>
          <p:nvPicPr>
            <p:cNvPr id="10" name="Picture 9">
              <a:extLst>
                <a:ext uri="{FF2B5EF4-FFF2-40B4-BE49-F238E27FC236}">
                  <a16:creationId xmlns:a16="http://schemas.microsoft.com/office/drawing/2014/main" id="{DDBD73E9-EF86-4600-B882-F92C792E5A0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90520" y="5613081"/>
              <a:ext cx="1781175" cy="752475"/>
            </a:xfrm>
            <a:prstGeom prst="rect">
              <a:avLst/>
            </a:prstGeom>
          </p:spPr>
        </p:pic>
        <p:pic>
          <p:nvPicPr>
            <p:cNvPr id="11" name="Picture 10">
              <a:extLst>
                <a:ext uri="{FF2B5EF4-FFF2-40B4-BE49-F238E27FC236}">
                  <a16:creationId xmlns:a16="http://schemas.microsoft.com/office/drawing/2014/main" id="{67932BEF-522C-474B-99AF-D6B5A892896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948602" y="5257800"/>
              <a:ext cx="2277478" cy="1429430"/>
            </a:xfrm>
            <a:prstGeom prst="rect">
              <a:avLst/>
            </a:prstGeom>
          </p:spPr>
        </p:pic>
      </p:grpSp>
    </p:spTree>
    <p:extLst>
      <p:ext uri="{BB962C8B-B14F-4D97-AF65-F5344CB8AC3E}">
        <p14:creationId xmlns:p14="http://schemas.microsoft.com/office/powerpoint/2010/main" val="892498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6A1FC-312C-42C8-997C-C231B6CB2CDC}"/>
              </a:ext>
            </a:extLst>
          </p:cNvPr>
          <p:cNvSpPr>
            <a:spLocks noGrp="1"/>
          </p:cNvSpPr>
          <p:nvPr>
            <p:ph type="title"/>
          </p:nvPr>
        </p:nvSpPr>
        <p:spPr/>
        <p:txBody>
          <a:bodyPr/>
          <a:lstStyle/>
          <a:p>
            <a:r>
              <a:rPr lang="en-GB" dirty="0" smtClean="0"/>
              <a:t>MS Excel</a:t>
            </a:r>
            <a:r>
              <a:rPr lang="lt-LT" dirty="0" smtClean="0"/>
              <a:t> sąsaja</a:t>
            </a:r>
            <a:r>
              <a:rPr lang="en-GB" dirty="0" smtClean="0"/>
              <a:t> </a:t>
            </a:r>
            <a:r>
              <a:rPr lang="en-GB" dirty="0"/>
              <a:t>(I)</a:t>
            </a:r>
          </a:p>
        </p:txBody>
      </p:sp>
      <p:pic>
        <p:nvPicPr>
          <p:cNvPr id="5" name="Content Placeholder 4">
            <a:extLst>
              <a:ext uri="{FF2B5EF4-FFF2-40B4-BE49-F238E27FC236}">
                <a16:creationId xmlns:a16="http://schemas.microsoft.com/office/drawing/2014/main" id="{C6E108AD-4B83-41AE-BBA5-A1913BFF959A}"/>
              </a:ext>
            </a:extLst>
          </p:cNvPr>
          <p:cNvPicPr>
            <a:picLocks noGrp="1" noChangeAspect="1"/>
          </p:cNvPicPr>
          <p:nvPr>
            <p:ph idx="1"/>
          </p:nvPr>
        </p:nvPicPr>
        <p:blipFill>
          <a:blip r:embed="rId2"/>
          <a:stretch>
            <a:fillRect/>
          </a:stretch>
        </p:blipFill>
        <p:spPr>
          <a:xfrm>
            <a:off x="838200" y="1690688"/>
            <a:ext cx="10515600" cy="2085221"/>
          </a:xfrm>
        </p:spPr>
      </p:pic>
      <p:sp>
        <p:nvSpPr>
          <p:cNvPr id="6" name="TextBox 5">
            <a:extLst>
              <a:ext uri="{FF2B5EF4-FFF2-40B4-BE49-F238E27FC236}">
                <a16:creationId xmlns:a16="http://schemas.microsoft.com/office/drawing/2014/main" id="{60EB7C76-5B5D-4D4B-B721-902797F71DA4}"/>
              </a:ext>
            </a:extLst>
          </p:cNvPr>
          <p:cNvSpPr txBox="1"/>
          <p:nvPr/>
        </p:nvSpPr>
        <p:spPr>
          <a:xfrm>
            <a:off x="838200" y="4113327"/>
            <a:ext cx="1239882" cy="369332"/>
          </a:xfrm>
          <a:prstGeom prst="rect">
            <a:avLst/>
          </a:prstGeom>
          <a:noFill/>
          <a:ln>
            <a:solidFill>
              <a:schemeClr val="tx1"/>
            </a:solidFill>
          </a:ln>
        </p:spPr>
        <p:txBody>
          <a:bodyPr wrap="square" rtlCol="0">
            <a:spAutoFit/>
          </a:bodyPr>
          <a:lstStyle/>
          <a:p>
            <a:r>
              <a:rPr lang="lv-LV" dirty="0" smtClean="0"/>
              <a:t>Meniu</a:t>
            </a:r>
            <a:endParaRPr lang="lv-LV" dirty="0"/>
          </a:p>
        </p:txBody>
      </p:sp>
      <p:cxnSp>
        <p:nvCxnSpPr>
          <p:cNvPr id="7" name="Straight Arrow Connector 6">
            <a:extLst>
              <a:ext uri="{FF2B5EF4-FFF2-40B4-BE49-F238E27FC236}">
                <a16:creationId xmlns:a16="http://schemas.microsoft.com/office/drawing/2014/main" id="{84C1F8B8-360D-4DB6-B277-900F2AF5397B}"/>
              </a:ext>
            </a:extLst>
          </p:cNvPr>
          <p:cNvCxnSpPr>
            <a:stCxn id="6" idx="0"/>
          </p:cNvCxnSpPr>
          <p:nvPr/>
        </p:nvCxnSpPr>
        <p:spPr>
          <a:xfrm flipH="1" flipV="1">
            <a:off x="1156139" y="2132850"/>
            <a:ext cx="302002" cy="1980477"/>
          </a:xfrm>
          <a:prstGeom prst="straightConnector1">
            <a:avLst/>
          </a:prstGeom>
          <a:ln>
            <a:solidFill>
              <a:srgbClr val="C00000"/>
            </a:solidFill>
            <a:tailEnd type="triangle"/>
          </a:ln>
        </p:spPr>
        <p:style>
          <a:lnRef idx="3">
            <a:schemeClr val="accent2"/>
          </a:lnRef>
          <a:fillRef idx="0">
            <a:schemeClr val="accent2"/>
          </a:fillRef>
          <a:effectRef idx="2">
            <a:schemeClr val="accent2"/>
          </a:effectRef>
          <a:fontRef idx="minor">
            <a:schemeClr val="tx1"/>
          </a:fontRef>
        </p:style>
      </p:cxnSp>
      <p:sp>
        <p:nvSpPr>
          <p:cNvPr id="8" name="TextBox 7">
            <a:extLst>
              <a:ext uri="{FF2B5EF4-FFF2-40B4-BE49-F238E27FC236}">
                <a16:creationId xmlns:a16="http://schemas.microsoft.com/office/drawing/2014/main" id="{C62248C3-AD53-410E-86C5-6835419B5648}"/>
              </a:ext>
            </a:extLst>
          </p:cNvPr>
          <p:cNvSpPr txBox="1"/>
          <p:nvPr/>
        </p:nvSpPr>
        <p:spPr>
          <a:xfrm>
            <a:off x="3549259" y="4135160"/>
            <a:ext cx="1645902" cy="923330"/>
          </a:xfrm>
          <a:prstGeom prst="rect">
            <a:avLst/>
          </a:prstGeom>
          <a:noFill/>
          <a:ln>
            <a:solidFill>
              <a:schemeClr val="tx1"/>
            </a:solidFill>
          </a:ln>
        </p:spPr>
        <p:txBody>
          <a:bodyPr wrap="square" rtlCol="0">
            <a:spAutoFit/>
          </a:bodyPr>
          <a:lstStyle/>
          <a:p>
            <a:r>
              <a:rPr lang="lt-LT" dirty="0"/>
              <a:t>Greitos prieigos įrankių juosta</a:t>
            </a:r>
          </a:p>
          <a:p>
            <a:r>
              <a:rPr lang="lt-LT" dirty="0"/>
              <a:t> </a:t>
            </a:r>
          </a:p>
        </p:txBody>
      </p:sp>
      <p:cxnSp>
        <p:nvCxnSpPr>
          <p:cNvPr id="9" name="Straight Arrow Connector 8">
            <a:extLst>
              <a:ext uri="{FF2B5EF4-FFF2-40B4-BE49-F238E27FC236}">
                <a16:creationId xmlns:a16="http://schemas.microsoft.com/office/drawing/2014/main" id="{C2CB4AF6-9D4C-4484-9700-CD5911FD5FCD}"/>
              </a:ext>
            </a:extLst>
          </p:cNvPr>
          <p:cNvCxnSpPr/>
          <p:nvPr/>
        </p:nvCxnSpPr>
        <p:spPr>
          <a:xfrm flipH="1" flipV="1">
            <a:off x="4155317" y="1826069"/>
            <a:ext cx="114681" cy="2286442"/>
          </a:xfrm>
          <a:prstGeom prst="straightConnector1">
            <a:avLst/>
          </a:prstGeom>
          <a:ln>
            <a:solidFill>
              <a:srgbClr val="C00000"/>
            </a:solidFill>
            <a:tailEnd type="triangle"/>
          </a:ln>
        </p:spPr>
        <p:style>
          <a:lnRef idx="3">
            <a:schemeClr val="accent2"/>
          </a:lnRef>
          <a:fillRef idx="0">
            <a:schemeClr val="accent2"/>
          </a:fillRef>
          <a:effectRef idx="2">
            <a:schemeClr val="accent2"/>
          </a:effectRef>
          <a:fontRef idx="minor">
            <a:schemeClr val="tx1"/>
          </a:fontRef>
        </p:style>
      </p:cxnSp>
      <p:sp>
        <p:nvSpPr>
          <p:cNvPr id="10" name="TextBox 9">
            <a:extLst>
              <a:ext uri="{FF2B5EF4-FFF2-40B4-BE49-F238E27FC236}">
                <a16:creationId xmlns:a16="http://schemas.microsoft.com/office/drawing/2014/main" id="{51E4FA2E-FA9E-445A-B450-7283340298C5}"/>
              </a:ext>
            </a:extLst>
          </p:cNvPr>
          <p:cNvSpPr txBox="1"/>
          <p:nvPr/>
        </p:nvSpPr>
        <p:spPr>
          <a:xfrm>
            <a:off x="5195160" y="4112511"/>
            <a:ext cx="914400" cy="646331"/>
          </a:xfrm>
          <a:prstGeom prst="rect">
            <a:avLst/>
          </a:prstGeom>
          <a:noFill/>
          <a:ln>
            <a:solidFill>
              <a:schemeClr val="tx1"/>
            </a:solidFill>
          </a:ln>
        </p:spPr>
        <p:txBody>
          <a:bodyPr wrap="square" rtlCol="0">
            <a:spAutoFit/>
          </a:bodyPr>
          <a:lstStyle/>
          <a:p>
            <a:r>
              <a:rPr lang="lt-LT" dirty="0" smtClean="0"/>
              <a:t>Įrankių juosta</a:t>
            </a:r>
            <a:endParaRPr lang="en-GB" dirty="0"/>
          </a:p>
        </p:txBody>
      </p:sp>
      <p:cxnSp>
        <p:nvCxnSpPr>
          <p:cNvPr id="11" name="Straight Arrow Connector 10">
            <a:extLst>
              <a:ext uri="{FF2B5EF4-FFF2-40B4-BE49-F238E27FC236}">
                <a16:creationId xmlns:a16="http://schemas.microsoft.com/office/drawing/2014/main" id="{43F0FEC0-B631-466C-9C70-FBAEE8B55AF3}"/>
              </a:ext>
            </a:extLst>
          </p:cNvPr>
          <p:cNvCxnSpPr/>
          <p:nvPr/>
        </p:nvCxnSpPr>
        <p:spPr>
          <a:xfrm flipV="1">
            <a:off x="5430710" y="3016251"/>
            <a:ext cx="0" cy="1096260"/>
          </a:xfrm>
          <a:prstGeom prst="straightConnector1">
            <a:avLst/>
          </a:prstGeom>
          <a:ln>
            <a:solidFill>
              <a:srgbClr val="C00000"/>
            </a:solidFill>
            <a:tailEnd type="triangle"/>
          </a:ln>
        </p:spPr>
        <p:style>
          <a:lnRef idx="3">
            <a:schemeClr val="accent2"/>
          </a:lnRef>
          <a:fillRef idx="0">
            <a:schemeClr val="accent2"/>
          </a:fillRef>
          <a:effectRef idx="2">
            <a:schemeClr val="accent2"/>
          </a:effectRef>
          <a:fontRef idx="minor">
            <a:schemeClr val="tx1"/>
          </a:fontRef>
        </p:style>
      </p:cxnSp>
      <p:sp>
        <p:nvSpPr>
          <p:cNvPr id="12" name="TextBox 11">
            <a:extLst>
              <a:ext uri="{FF2B5EF4-FFF2-40B4-BE49-F238E27FC236}">
                <a16:creationId xmlns:a16="http://schemas.microsoft.com/office/drawing/2014/main" id="{AC789CD5-5508-4626-BAF3-6C32342A5D1B}"/>
              </a:ext>
            </a:extLst>
          </p:cNvPr>
          <p:cNvSpPr txBox="1"/>
          <p:nvPr/>
        </p:nvSpPr>
        <p:spPr>
          <a:xfrm>
            <a:off x="7507946" y="3966631"/>
            <a:ext cx="1150883" cy="369332"/>
          </a:xfrm>
          <a:prstGeom prst="rect">
            <a:avLst/>
          </a:prstGeom>
          <a:noFill/>
          <a:ln>
            <a:solidFill>
              <a:schemeClr val="tx1"/>
            </a:solidFill>
          </a:ln>
        </p:spPr>
        <p:txBody>
          <a:bodyPr wrap="square" rtlCol="0">
            <a:spAutoFit/>
          </a:bodyPr>
          <a:lstStyle/>
          <a:p>
            <a:r>
              <a:rPr lang="lt-LT" dirty="0" smtClean="0"/>
              <a:t>Mygtukai</a:t>
            </a:r>
            <a:endParaRPr lang="en-GB" dirty="0"/>
          </a:p>
        </p:txBody>
      </p:sp>
      <p:cxnSp>
        <p:nvCxnSpPr>
          <p:cNvPr id="13" name="Straight Arrow Connector 12">
            <a:extLst>
              <a:ext uri="{FF2B5EF4-FFF2-40B4-BE49-F238E27FC236}">
                <a16:creationId xmlns:a16="http://schemas.microsoft.com/office/drawing/2014/main" id="{FF1EBB44-ADAD-4538-AFB5-6DC1398EC61F}"/>
              </a:ext>
            </a:extLst>
          </p:cNvPr>
          <p:cNvCxnSpPr/>
          <p:nvPr/>
        </p:nvCxnSpPr>
        <p:spPr>
          <a:xfrm flipV="1">
            <a:off x="8308428" y="2574749"/>
            <a:ext cx="1056289" cy="1391882"/>
          </a:xfrm>
          <a:prstGeom prst="straightConnector1">
            <a:avLst/>
          </a:prstGeom>
          <a:ln>
            <a:solidFill>
              <a:srgbClr val="C00000"/>
            </a:solidFill>
            <a:tailEnd type="triangle"/>
          </a:ln>
        </p:spPr>
        <p:style>
          <a:lnRef idx="3">
            <a:schemeClr val="accent2"/>
          </a:lnRef>
          <a:fillRef idx="0">
            <a:schemeClr val="accent2"/>
          </a:fillRef>
          <a:effectRef idx="2">
            <a:schemeClr val="accent2"/>
          </a:effectRef>
          <a:fontRef idx="minor">
            <a:schemeClr val="tx1"/>
          </a:fontRef>
        </p:style>
      </p:cxnSp>
      <p:sp>
        <p:nvSpPr>
          <p:cNvPr id="14" name="TextBox 13">
            <a:extLst>
              <a:ext uri="{FF2B5EF4-FFF2-40B4-BE49-F238E27FC236}">
                <a16:creationId xmlns:a16="http://schemas.microsoft.com/office/drawing/2014/main" id="{B35DB400-002E-43B5-A89C-011E48CEEAE7}"/>
              </a:ext>
            </a:extLst>
          </p:cNvPr>
          <p:cNvSpPr txBox="1"/>
          <p:nvPr/>
        </p:nvSpPr>
        <p:spPr>
          <a:xfrm>
            <a:off x="2108933" y="4112511"/>
            <a:ext cx="1426443" cy="646331"/>
          </a:xfrm>
          <a:prstGeom prst="rect">
            <a:avLst/>
          </a:prstGeom>
          <a:noFill/>
          <a:ln>
            <a:solidFill>
              <a:schemeClr val="tx1"/>
            </a:solidFill>
          </a:ln>
        </p:spPr>
        <p:txBody>
          <a:bodyPr wrap="square" rtlCol="0">
            <a:spAutoFit/>
          </a:bodyPr>
          <a:lstStyle/>
          <a:p>
            <a:r>
              <a:rPr lang="lt-LT" dirty="0" smtClean="0"/>
              <a:t>Komandinė eilutė</a:t>
            </a:r>
            <a:endParaRPr lang="en-GB" dirty="0"/>
          </a:p>
        </p:txBody>
      </p:sp>
      <p:cxnSp>
        <p:nvCxnSpPr>
          <p:cNvPr id="16" name="Straight Arrow Connector 15">
            <a:extLst>
              <a:ext uri="{FF2B5EF4-FFF2-40B4-BE49-F238E27FC236}">
                <a16:creationId xmlns:a16="http://schemas.microsoft.com/office/drawing/2014/main" id="{0E7CF015-23F9-450D-803B-DC5862AD1BC1}"/>
              </a:ext>
            </a:extLst>
          </p:cNvPr>
          <p:cNvCxnSpPr/>
          <p:nvPr/>
        </p:nvCxnSpPr>
        <p:spPr>
          <a:xfrm flipV="1">
            <a:off x="3214726" y="3429000"/>
            <a:ext cx="30851" cy="683511"/>
          </a:xfrm>
          <a:prstGeom prst="straightConnector1">
            <a:avLst/>
          </a:prstGeom>
          <a:ln>
            <a:solidFill>
              <a:srgbClr val="C00000"/>
            </a:solidFill>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266761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43A12-013B-45E9-B522-AA2BCE4888DE}"/>
              </a:ext>
            </a:extLst>
          </p:cNvPr>
          <p:cNvSpPr>
            <a:spLocks noGrp="1"/>
          </p:cNvSpPr>
          <p:nvPr>
            <p:ph type="title"/>
          </p:nvPr>
        </p:nvSpPr>
        <p:spPr/>
        <p:txBody>
          <a:bodyPr/>
          <a:lstStyle/>
          <a:p>
            <a:r>
              <a:rPr lang="en-GB" dirty="0"/>
              <a:t>MS Excel</a:t>
            </a:r>
            <a:r>
              <a:rPr lang="lt-LT" dirty="0"/>
              <a:t> sąsaja</a:t>
            </a:r>
            <a:r>
              <a:rPr lang="en-GB" dirty="0" smtClean="0"/>
              <a:t>(I</a:t>
            </a:r>
            <a:r>
              <a:rPr lang="lv-LV" dirty="0"/>
              <a:t>I)</a:t>
            </a:r>
            <a:endParaRPr lang="en-GB" dirty="0"/>
          </a:p>
        </p:txBody>
      </p:sp>
      <p:sp>
        <p:nvSpPr>
          <p:cNvPr id="3" name="Content Placeholder 2">
            <a:extLst>
              <a:ext uri="{FF2B5EF4-FFF2-40B4-BE49-F238E27FC236}">
                <a16:creationId xmlns:a16="http://schemas.microsoft.com/office/drawing/2014/main" id="{3D9B9D6D-D4FE-48BB-8502-3A161B795836}"/>
              </a:ext>
            </a:extLst>
          </p:cNvPr>
          <p:cNvSpPr>
            <a:spLocks noGrp="1"/>
          </p:cNvSpPr>
          <p:nvPr>
            <p:ph sz="half" idx="1"/>
          </p:nvPr>
        </p:nvSpPr>
        <p:spPr/>
        <p:txBody>
          <a:bodyPr>
            <a:normAutofit lnSpcReduction="10000"/>
          </a:bodyPr>
          <a:lstStyle/>
          <a:p>
            <a:endParaRPr lang="lv-LV" dirty="0"/>
          </a:p>
          <a:p>
            <a:endParaRPr lang="lv-LV" dirty="0"/>
          </a:p>
          <a:p>
            <a:endParaRPr lang="lv-LV" dirty="0"/>
          </a:p>
          <a:p>
            <a:endParaRPr lang="lv-LV" dirty="0"/>
          </a:p>
        </p:txBody>
      </p:sp>
      <p:sp>
        <p:nvSpPr>
          <p:cNvPr id="6" name="Content Placeholder 5">
            <a:extLst>
              <a:ext uri="{FF2B5EF4-FFF2-40B4-BE49-F238E27FC236}">
                <a16:creationId xmlns:a16="http://schemas.microsoft.com/office/drawing/2014/main" id="{29F8F97A-7640-4F94-9460-11A09F148967}"/>
              </a:ext>
            </a:extLst>
          </p:cNvPr>
          <p:cNvSpPr>
            <a:spLocks noGrp="1"/>
          </p:cNvSpPr>
          <p:nvPr>
            <p:ph sz="half" idx="2"/>
          </p:nvPr>
        </p:nvSpPr>
        <p:spPr>
          <a:xfrm>
            <a:off x="486697" y="1502229"/>
            <a:ext cx="10867103" cy="4674733"/>
          </a:xfrm>
        </p:spPr>
        <p:txBody>
          <a:bodyPr>
            <a:normAutofit lnSpcReduction="10000"/>
          </a:bodyPr>
          <a:lstStyle/>
          <a:p>
            <a:pPr marL="0" indent="0">
              <a:buNone/>
            </a:pPr>
            <a:r>
              <a:rPr lang="lt-LT" dirty="0"/>
              <a:t>Atidarę „Excel“ galite pradėti nuo tuščio dokumento, kad geriau matytumėte sąsają</a:t>
            </a:r>
          </a:p>
          <a:p>
            <a:pPr marL="514350" indent="-514350">
              <a:buFont typeface="+mj-lt"/>
              <a:buAutoNum type="arabicPeriod"/>
            </a:pPr>
            <a:r>
              <a:rPr lang="lt-LT" dirty="0"/>
              <a:t>Meniu, kurį sudaro keli elementai, atpažinkite kaip Failas, Pagrindinis, Įterpti, Puslapio išdėstymas, Formulės, Duomenys, Peržiūra, Rodinys, Pagalba. Priklausomai nuo jūsų veiklos, kai kurie kontekstiniai meniu elementai, pvz., Lentelės dizainas, maketas ir pan., Gali palengvinti jūsų darbą</a:t>
            </a:r>
          </a:p>
          <a:p>
            <a:pPr marL="514350" indent="-514350">
              <a:buFont typeface="+mj-lt"/>
              <a:buAutoNum type="arabicPeriod"/>
            </a:pPr>
            <a:r>
              <a:rPr lang="lt-LT" dirty="0"/>
              <a:t>Priklausomai nuo meniu elemento, įrankių juostos su komandų mygtukais pasikeis</a:t>
            </a:r>
          </a:p>
          <a:p>
            <a:pPr marL="514350" indent="-514350">
              <a:buFont typeface="+mj-lt"/>
              <a:buAutoNum type="arabicPeriod"/>
            </a:pPr>
            <a:r>
              <a:rPr lang="lt-LT" dirty="0"/>
              <a:t>Dažniausiai naudojamos komandos yra greitos prieigos įrankių juostoje</a:t>
            </a:r>
          </a:p>
          <a:p>
            <a:pPr marL="0" indent="0">
              <a:buNone/>
            </a:pPr>
            <a:endParaRPr lang="lt-LT" dirty="0"/>
          </a:p>
          <a:p>
            <a:pPr marL="0" indent="0">
              <a:buNone/>
            </a:pPr>
            <a:endParaRPr lang="en-GB" dirty="0"/>
          </a:p>
        </p:txBody>
      </p:sp>
      <p:sp>
        <p:nvSpPr>
          <p:cNvPr id="22" name="Slide Number Placeholder 21">
            <a:extLst>
              <a:ext uri="{FF2B5EF4-FFF2-40B4-BE49-F238E27FC236}">
                <a16:creationId xmlns:a16="http://schemas.microsoft.com/office/drawing/2014/main" id="{2E8A48AA-566A-473C-A3D0-F3F09ADB01D3}"/>
              </a:ext>
            </a:extLst>
          </p:cNvPr>
          <p:cNvSpPr>
            <a:spLocks noGrp="1"/>
          </p:cNvSpPr>
          <p:nvPr>
            <p:ph type="sldNum" sz="quarter" idx="12"/>
          </p:nvPr>
        </p:nvSpPr>
        <p:spPr/>
        <p:txBody>
          <a:bodyPr/>
          <a:lstStyle/>
          <a:p>
            <a:fld id="{D58C8EF8-DDE4-450C-8893-8D6D300E492B}" type="slidenum">
              <a:rPr lang="lv-LV" smtClean="0"/>
              <a:t>3</a:t>
            </a:fld>
            <a:endParaRPr lang="lv-LV" dirty="0"/>
          </a:p>
        </p:txBody>
      </p:sp>
    </p:spTree>
    <p:extLst>
      <p:ext uri="{BB962C8B-B14F-4D97-AF65-F5344CB8AC3E}">
        <p14:creationId xmlns:p14="http://schemas.microsoft.com/office/powerpoint/2010/main" val="311838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C4A3822-BC7E-4A1F-A6CF-83E8189480A8}"/>
              </a:ext>
            </a:extLst>
          </p:cNvPr>
          <p:cNvSpPr>
            <a:spLocks noGrp="1"/>
          </p:cNvSpPr>
          <p:nvPr>
            <p:ph type="title"/>
          </p:nvPr>
        </p:nvSpPr>
        <p:spPr>
          <a:xfrm>
            <a:off x="838200" y="365125"/>
            <a:ext cx="10515600" cy="712561"/>
          </a:xfrm>
        </p:spPr>
        <p:txBody>
          <a:bodyPr/>
          <a:lstStyle/>
          <a:p>
            <a:r>
              <a:rPr lang="lt-LT" dirty="0"/>
              <a:t>„</a:t>
            </a:r>
            <a:r>
              <a:rPr lang="lt-LT" dirty="0" err="1"/>
              <a:t>Open</a:t>
            </a:r>
            <a:r>
              <a:rPr lang="lt-LT" dirty="0"/>
              <a:t> Office </a:t>
            </a:r>
            <a:r>
              <a:rPr lang="lt-LT" dirty="0" err="1" smtClean="0"/>
              <a:t>Calc</a:t>
            </a:r>
            <a:r>
              <a:rPr lang="lt-LT" dirty="0" smtClean="0"/>
              <a:t>“ sąsaja</a:t>
            </a:r>
            <a:endParaRPr lang="en-GB" dirty="0"/>
          </a:p>
        </p:txBody>
      </p:sp>
      <p:pic>
        <p:nvPicPr>
          <p:cNvPr id="9" name="Content Placeholder 8">
            <a:extLst>
              <a:ext uri="{FF2B5EF4-FFF2-40B4-BE49-F238E27FC236}">
                <a16:creationId xmlns:a16="http://schemas.microsoft.com/office/drawing/2014/main" id="{9D74CE2C-8B50-4CF5-BE48-C1F477A239E0}"/>
              </a:ext>
            </a:extLst>
          </p:cNvPr>
          <p:cNvPicPr>
            <a:picLocks noGrp="1" noChangeAspect="1"/>
          </p:cNvPicPr>
          <p:nvPr>
            <p:ph idx="1"/>
          </p:nvPr>
        </p:nvPicPr>
        <p:blipFill>
          <a:blip r:embed="rId2"/>
          <a:stretch>
            <a:fillRect/>
          </a:stretch>
        </p:blipFill>
        <p:spPr>
          <a:xfrm>
            <a:off x="838200" y="1077686"/>
            <a:ext cx="9840685" cy="5532684"/>
          </a:xfrm>
        </p:spPr>
      </p:pic>
      <p:sp>
        <p:nvSpPr>
          <p:cNvPr id="5" name="Slide Number Placeholder 4">
            <a:extLst>
              <a:ext uri="{FF2B5EF4-FFF2-40B4-BE49-F238E27FC236}">
                <a16:creationId xmlns:a16="http://schemas.microsoft.com/office/drawing/2014/main" id="{F3A37193-3209-450A-8CF1-541EEE4AB9E1}"/>
              </a:ext>
            </a:extLst>
          </p:cNvPr>
          <p:cNvSpPr>
            <a:spLocks noGrp="1"/>
          </p:cNvSpPr>
          <p:nvPr>
            <p:ph type="sldNum" sz="quarter" idx="12"/>
          </p:nvPr>
        </p:nvSpPr>
        <p:spPr/>
        <p:txBody>
          <a:bodyPr/>
          <a:lstStyle/>
          <a:p>
            <a:fld id="{D58C8EF8-DDE4-450C-8893-8D6D300E492B}" type="slidenum">
              <a:rPr lang="lv-LV" smtClean="0"/>
              <a:t>4</a:t>
            </a:fld>
            <a:endParaRPr lang="lv-LV" dirty="0"/>
          </a:p>
        </p:txBody>
      </p:sp>
      <p:grpSp>
        <p:nvGrpSpPr>
          <p:cNvPr id="10" name="Group 9">
            <a:extLst>
              <a:ext uri="{FF2B5EF4-FFF2-40B4-BE49-F238E27FC236}">
                <a16:creationId xmlns:a16="http://schemas.microsoft.com/office/drawing/2014/main" id="{5939634F-3D13-4E08-8DB5-EAF91D1C2865}"/>
              </a:ext>
            </a:extLst>
          </p:cNvPr>
          <p:cNvGrpSpPr/>
          <p:nvPr/>
        </p:nvGrpSpPr>
        <p:grpSpPr>
          <a:xfrm>
            <a:off x="2494377" y="2932188"/>
            <a:ext cx="6528329" cy="1022416"/>
            <a:chOff x="3120168" y="3668873"/>
            <a:chExt cx="6528329" cy="1022416"/>
          </a:xfrm>
        </p:grpSpPr>
        <p:sp>
          <p:nvSpPr>
            <p:cNvPr id="11" name="TextBox 10">
              <a:extLst>
                <a:ext uri="{FF2B5EF4-FFF2-40B4-BE49-F238E27FC236}">
                  <a16:creationId xmlns:a16="http://schemas.microsoft.com/office/drawing/2014/main" id="{FF9225F0-C83F-4061-B35F-D600802CF4FF}"/>
                </a:ext>
              </a:extLst>
            </p:cNvPr>
            <p:cNvSpPr txBox="1"/>
            <p:nvPr/>
          </p:nvSpPr>
          <p:spPr>
            <a:xfrm rot="10800000" flipH="1" flipV="1">
              <a:off x="5765724" y="3668873"/>
              <a:ext cx="1644069" cy="646331"/>
            </a:xfrm>
            <a:prstGeom prst="rect">
              <a:avLst/>
            </a:prstGeom>
            <a:noFill/>
            <a:ln>
              <a:solidFill>
                <a:schemeClr val="tx1"/>
              </a:solidFill>
            </a:ln>
          </p:spPr>
          <p:txBody>
            <a:bodyPr wrap="square" rtlCol="0">
              <a:spAutoFit/>
            </a:bodyPr>
            <a:lstStyle/>
            <a:p>
              <a:r>
                <a:rPr lang="lt-LT" dirty="0" err="1" smtClean="0"/>
                <a:t>Išskelidžiamas</a:t>
              </a:r>
              <a:r>
                <a:rPr lang="lt-LT" dirty="0" smtClean="0"/>
                <a:t> meniu</a:t>
              </a:r>
              <a:endParaRPr lang="en-GB" dirty="0"/>
            </a:p>
          </p:txBody>
        </p:sp>
        <p:sp>
          <p:nvSpPr>
            <p:cNvPr id="12" name="TextBox 11">
              <a:extLst>
                <a:ext uri="{FF2B5EF4-FFF2-40B4-BE49-F238E27FC236}">
                  <a16:creationId xmlns:a16="http://schemas.microsoft.com/office/drawing/2014/main" id="{A8DA04C8-3756-41D8-9803-9CF6CD4A583F}"/>
                </a:ext>
              </a:extLst>
            </p:cNvPr>
            <p:cNvSpPr txBox="1"/>
            <p:nvPr/>
          </p:nvSpPr>
          <p:spPr>
            <a:xfrm>
              <a:off x="7409793" y="3767959"/>
              <a:ext cx="961697" cy="923330"/>
            </a:xfrm>
            <a:prstGeom prst="rect">
              <a:avLst/>
            </a:prstGeom>
            <a:noFill/>
            <a:ln>
              <a:solidFill>
                <a:schemeClr val="tx1"/>
              </a:solidFill>
            </a:ln>
          </p:spPr>
          <p:txBody>
            <a:bodyPr wrap="square" rtlCol="0">
              <a:spAutoFit/>
            </a:bodyPr>
            <a:lstStyle/>
            <a:p>
              <a:r>
                <a:rPr lang="lt-LT" dirty="0" smtClean="0"/>
                <a:t>Šoninė įrankių juosta</a:t>
              </a:r>
              <a:endParaRPr lang="en-GB" dirty="0"/>
            </a:p>
          </p:txBody>
        </p:sp>
        <p:cxnSp>
          <p:nvCxnSpPr>
            <p:cNvPr id="13" name="Straight Arrow Connector 12">
              <a:extLst>
                <a:ext uri="{FF2B5EF4-FFF2-40B4-BE49-F238E27FC236}">
                  <a16:creationId xmlns:a16="http://schemas.microsoft.com/office/drawing/2014/main" id="{88E96D43-D527-4132-92ED-1549A2939AA7}"/>
                </a:ext>
              </a:extLst>
            </p:cNvPr>
            <p:cNvCxnSpPr/>
            <p:nvPr/>
          </p:nvCxnSpPr>
          <p:spPr>
            <a:xfrm flipH="1">
              <a:off x="3120168" y="3767959"/>
              <a:ext cx="2645555" cy="0"/>
            </a:xfrm>
            <a:prstGeom prst="straightConnector1">
              <a:avLst/>
            </a:prstGeom>
            <a:ln>
              <a:solidFill>
                <a:srgbClr val="C00000"/>
              </a:solidFill>
              <a:tailEnd type="triangle"/>
            </a:ln>
          </p:spPr>
          <p:style>
            <a:lnRef idx="3">
              <a:schemeClr val="accent2"/>
            </a:lnRef>
            <a:fillRef idx="0">
              <a:schemeClr val="accent2"/>
            </a:fillRef>
            <a:effectRef idx="2">
              <a:schemeClr val="accent2"/>
            </a:effectRef>
            <a:fontRef idx="minor">
              <a:schemeClr val="tx1"/>
            </a:fontRef>
          </p:style>
        </p:cxnSp>
        <p:cxnSp>
          <p:nvCxnSpPr>
            <p:cNvPr id="14" name="Straight Arrow Connector 13">
              <a:extLst>
                <a:ext uri="{FF2B5EF4-FFF2-40B4-BE49-F238E27FC236}">
                  <a16:creationId xmlns:a16="http://schemas.microsoft.com/office/drawing/2014/main" id="{F49047F2-DBBD-48B5-A292-F822636FAB4D}"/>
                </a:ext>
              </a:extLst>
            </p:cNvPr>
            <p:cNvCxnSpPr/>
            <p:nvPr/>
          </p:nvCxnSpPr>
          <p:spPr>
            <a:xfrm flipH="1">
              <a:off x="4903076" y="4335517"/>
              <a:ext cx="862647" cy="0"/>
            </a:xfrm>
            <a:prstGeom prst="straightConnector1">
              <a:avLst/>
            </a:prstGeom>
            <a:ln>
              <a:solidFill>
                <a:srgbClr val="C00000"/>
              </a:solidFill>
              <a:tailEnd type="triangle"/>
            </a:ln>
          </p:spPr>
          <p:style>
            <a:lnRef idx="3">
              <a:schemeClr val="accent2"/>
            </a:lnRef>
            <a:fillRef idx="0">
              <a:schemeClr val="accent2"/>
            </a:fillRef>
            <a:effectRef idx="2">
              <a:schemeClr val="accent2"/>
            </a:effectRef>
            <a:fontRef idx="minor">
              <a:schemeClr val="tx1"/>
            </a:fontRef>
          </p:style>
        </p:cxnSp>
        <p:cxnSp>
          <p:nvCxnSpPr>
            <p:cNvPr id="15" name="Straight Arrow Connector 14">
              <a:extLst>
                <a:ext uri="{FF2B5EF4-FFF2-40B4-BE49-F238E27FC236}">
                  <a16:creationId xmlns:a16="http://schemas.microsoft.com/office/drawing/2014/main" id="{5773A20F-185A-47B3-B853-A57A54890C08}"/>
                </a:ext>
              </a:extLst>
            </p:cNvPr>
            <p:cNvCxnSpPr/>
            <p:nvPr/>
          </p:nvCxnSpPr>
          <p:spPr>
            <a:xfrm>
              <a:off x="8371490" y="3972910"/>
              <a:ext cx="1277007" cy="0"/>
            </a:xfrm>
            <a:prstGeom prst="straightConnector1">
              <a:avLst/>
            </a:prstGeom>
            <a:ln>
              <a:solidFill>
                <a:srgbClr val="C00000"/>
              </a:solidFill>
              <a:tailEnd type="triangle"/>
            </a:ln>
          </p:spPr>
          <p:style>
            <a:lnRef idx="3">
              <a:schemeClr val="accent2"/>
            </a:lnRef>
            <a:fillRef idx="0">
              <a:schemeClr val="accent2"/>
            </a:fillRef>
            <a:effectRef idx="2">
              <a:schemeClr val="accent2"/>
            </a:effectRef>
            <a:fontRef idx="minor">
              <a:schemeClr val="tx1"/>
            </a:fontRef>
          </p:style>
        </p:cxnSp>
      </p:grpSp>
    </p:spTree>
    <p:extLst>
      <p:ext uri="{BB962C8B-B14F-4D97-AF65-F5344CB8AC3E}">
        <p14:creationId xmlns:p14="http://schemas.microsoft.com/office/powerpoint/2010/main" val="1128590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C0B51-6400-4007-A151-1CD8651581DA}"/>
              </a:ext>
            </a:extLst>
          </p:cNvPr>
          <p:cNvSpPr>
            <a:spLocks noGrp="1"/>
          </p:cNvSpPr>
          <p:nvPr>
            <p:ph type="title"/>
          </p:nvPr>
        </p:nvSpPr>
        <p:spPr>
          <a:xfrm>
            <a:off x="838200" y="365126"/>
            <a:ext cx="10515600" cy="769992"/>
          </a:xfrm>
        </p:spPr>
        <p:txBody>
          <a:bodyPr/>
          <a:lstStyle/>
          <a:p>
            <a:r>
              <a:rPr lang="lt-LT" dirty="0"/>
              <a:t>„</a:t>
            </a:r>
            <a:r>
              <a:rPr lang="lt-LT" dirty="0" err="1"/>
              <a:t>Open</a:t>
            </a:r>
            <a:r>
              <a:rPr lang="lt-LT" dirty="0"/>
              <a:t> Office </a:t>
            </a:r>
            <a:r>
              <a:rPr lang="lt-LT" dirty="0" err="1"/>
              <a:t>Ca</a:t>
            </a:r>
            <a:r>
              <a:rPr lang="lt-LT" dirty="0"/>
              <a:t>“ sąsaja</a:t>
            </a:r>
            <a:r>
              <a:rPr lang="en-GB" dirty="0" smtClean="0"/>
              <a:t>(I</a:t>
            </a:r>
            <a:r>
              <a:rPr lang="lv-LV" dirty="0"/>
              <a:t>I</a:t>
            </a:r>
            <a:r>
              <a:rPr lang="en-GB" dirty="0"/>
              <a:t>)</a:t>
            </a:r>
            <a:endParaRPr lang="lv-LV" dirty="0"/>
          </a:p>
        </p:txBody>
      </p:sp>
      <p:sp>
        <p:nvSpPr>
          <p:cNvPr id="3" name="Content Placeholder 2">
            <a:extLst>
              <a:ext uri="{FF2B5EF4-FFF2-40B4-BE49-F238E27FC236}">
                <a16:creationId xmlns:a16="http://schemas.microsoft.com/office/drawing/2014/main" id="{7CD65825-8B66-4C33-9663-4F90FD9F3B09}"/>
              </a:ext>
            </a:extLst>
          </p:cNvPr>
          <p:cNvSpPr>
            <a:spLocks noGrp="1"/>
          </p:cNvSpPr>
          <p:nvPr>
            <p:ph idx="1"/>
          </p:nvPr>
        </p:nvSpPr>
        <p:spPr/>
        <p:txBody>
          <a:bodyPr>
            <a:normAutofit/>
          </a:bodyPr>
          <a:lstStyle/>
          <a:p>
            <a:r>
              <a:rPr lang="lt-LT" dirty="0"/>
              <a:t>„</a:t>
            </a:r>
            <a:r>
              <a:rPr lang="lt-LT" dirty="0" err="1"/>
              <a:t>Open</a:t>
            </a:r>
            <a:r>
              <a:rPr lang="lt-LT" dirty="0"/>
              <a:t> Office </a:t>
            </a:r>
            <a:r>
              <a:rPr lang="lt-LT" dirty="0" err="1"/>
              <a:t>Writer</a:t>
            </a:r>
            <a:r>
              <a:rPr lang="lt-LT" dirty="0"/>
              <a:t>“ sąsają sudaro meniu, 3 įrankių juostos - „</a:t>
            </a:r>
            <a:r>
              <a:rPr lang="lt-LT" dirty="0" err="1"/>
              <a:t>Find</a:t>
            </a:r>
            <a:r>
              <a:rPr lang="lt-LT" dirty="0"/>
              <a:t>“, „Standard“ ir „</a:t>
            </a:r>
            <a:r>
              <a:rPr lang="lt-LT" dirty="0" err="1"/>
              <a:t>Formatting</a:t>
            </a:r>
            <a:r>
              <a:rPr lang="lt-LT" dirty="0"/>
              <a:t>“; ir „</a:t>
            </a:r>
            <a:r>
              <a:rPr lang="lt-LT" dirty="0" err="1"/>
              <a:t>SideBar</a:t>
            </a:r>
            <a:r>
              <a:rPr lang="lt-LT" dirty="0"/>
              <a:t>“</a:t>
            </a:r>
          </a:p>
          <a:p>
            <a:r>
              <a:rPr lang="lt-LT" dirty="0"/>
              <a:t>Meniu elemente Rodinys galite pasirinkti Įrankių juostos, o išskleidžiamajame meniu-papildomas įrankių juostas, būtinas dabartiniam darbui</a:t>
            </a:r>
          </a:p>
          <a:p>
            <a:r>
              <a:rPr lang="lt-LT" dirty="0"/>
              <a:t>Panašiai meniu </a:t>
            </a:r>
            <a:r>
              <a:rPr lang="lt-LT" dirty="0" err="1"/>
              <a:t>meniu</a:t>
            </a:r>
            <a:r>
              <a:rPr lang="lt-LT" dirty="0"/>
              <a:t> Rodinys galite įjungti arba įjungti šoninę juostą</a:t>
            </a:r>
          </a:p>
          <a:p>
            <a:r>
              <a:rPr lang="lt-LT" dirty="0"/>
              <a:t>Galimų komandų sąrašas yra mažesnis nei „MS Excel“, tačiau patenkinamas paprastam vartotojui.</a:t>
            </a:r>
          </a:p>
          <a:p>
            <a:pPr marL="0" indent="0">
              <a:buNone/>
            </a:pPr>
            <a:endParaRPr lang="lt-LT" dirty="0"/>
          </a:p>
        </p:txBody>
      </p:sp>
      <p:sp>
        <p:nvSpPr>
          <p:cNvPr id="4" name="Slide Number Placeholder 3">
            <a:extLst>
              <a:ext uri="{FF2B5EF4-FFF2-40B4-BE49-F238E27FC236}">
                <a16:creationId xmlns:a16="http://schemas.microsoft.com/office/drawing/2014/main" id="{07EC1633-F576-4ABA-B34B-9159F1461701}"/>
              </a:ext>
            </a:extLst>
          </p:cNvPr>
          <p:cNvSpPr>
            <a:spLocks noGrp="1"/>
          </p:cNvSpPr>
          <p:nvPr>
            <p:ph type="sldNum" sz="quarter" idx="12"/>
          </p:nvPr>
        </p:nvSpPr>
        <p:spPr/>
        <p:txBody>
          <a:bodyPr/>
          <a:lstStyle/>
          <a:p>
            <a:fld id="{D58C8EF8-DDE4-450C-8893-8D6D300E492B}" type="slidenum">
              <a:rPr lang="lv-LV" smtClean="0"/>
              <a:t>5</a:t>
            </a:fld>
            <a:endParaRPr lang="lv-LV" dirty="0"/>
          </a:p>
        </p:txBody>
      </p:sp>
    </p:spTree>
    <p:extLst>
      <p:ext uri="{BB962C8B-B14F-4D97-AF65-F5344CB8AC3E}">
        <p14:creationId xmlns:p14="http://schemas.microsoft.com/office/powerpoint/2010/main" val="2812515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00246-1182-4450-B963-BE2AE71C106B}"/>
              </a:ext>
            </a:extLst>
          </p:cNvPr>
          <p:cNvSpPr>
            <a:spLocks noGrp="1"/>
          </p:cNvSpPr>
          <p:nvPr>
            <p:ph type="title"/>
          </p:nvPr>
        </p:nvSpPr>
        <p:spPr>
          <a:xfrm>
            <a:off x="838200" y="365125"/>
            <a:ext cx="10515600" cy="614589"/>
          </a:xfrm>
        </p:spPr>
        <p:txBody>
          <a:bodyPr>
            <a:normAutofit fontScale="90000"/>
          </a:bodyPr>
          <a:lstStyle/>
          <a:p>
            <a:r>
              <a:rPr lang="lt-LT" dirty="0"/>
              <a:t>Keletas svarbių „Excel“ </a:t>
            </a:r>
            <a:r>
              <a:rPr lang="lt-LT" dirty="0" smtClean="0"/>
              <a:t>parinkčių</a:t>
            </a:r>
            <a:endParaRPr lang="lt-LT" dirty="0"/>
          </a:p>
        </p:txBody>
      </p:sp>
      <p:sp>
        <p:nvSpPr>
          <p:cNvPr id="3" name="Content Placeholder 2">
            <a:extLst>
              <a:ext uri="{FF2B5EF4-FFF2-40B4-BE49-F238E27FC236}">
                <a16:creationId xmlns:a16="http://schemas.microsoft.com/office/drawing/2014/main" id="{B95F5AFC-B2B8-421F-B566-448260414356}"/>
              </a:ext>
            </a:extLst>
          </p:cNvPr>
          <p:cNvSpPr>
            <a:spLocks noGrp="1"/>
          </p:cNvSpPr>
          <p:nvPr>
            <p:ph sz="half" idx="1"/>
          </p:nvPr>
        </p:nvSpPr>
        <p:spPr>
          <a:xfrm>
            <a:off x="838200" y="1126671"/>
            <a:ext cx="5181600" cy="5050292"/>
          </a:xfrm>
        </p:spPr>
        <p:txBody>
          <a:bodyPr>
            <a:normAutofit fontScale="92500" lnSpcReduction="10000"/>
          </a:bodyPr>
          <a:lstStyle/>
          <a:p>
            <a:r>
              <a:rPr lang="lt-LT" dirty="0"/>
              <a:t>Failas/ Parinktys/ Bendra</a:t>
            </a:r>
          </a:p>
          <a:p>
            <a:r>
              <a:rPr lang="lt-LT" dirty="0"/>
              <a:t>Įsitikinti, kad:</a:t>
            </a:r>
          </a:p>
          <a:p>
            <a:r>
              <a:rPr lang="lt-LT" dirty="0"/>
              <a:t>Pasirinkus rodyti mini įrankių juostą</a:t>
            </a:r>
          </a:p>
          <a:p>
            <a:r>
              <a:rPr lang="lt-LT" dirty="0"/>
              <a:t>Rodyti greitos analizės parinktis</a:t>
            </a:r>
          </a:p>
          <a:p>
            <a:r>
              <a:rPr lang="lt-LT" dirty="0"/>
              <a:t>Įgalinti tiesioginę peržiūrą</a:t>
            </a:r>
          </a:p>
          <a:p>
            <a:r>
              <a:rPr lang="lt-LT" dirty="0"/>
              <a:t>Rodyti funkcijų aprašymus ekrano patarimuose</a:t>
            </a:r>
          </a:p>
          <a:p>
            <a:r>
              <a:rPr lang="lt-LT" dirty="0"/>
              <a:t>yra atrinkti.</a:t>
            </a:r>
          </a:p>
          <a:p>
            <a:r>
              <a:rPr lang="lt-LT" dirty="0"/>
              <a:t>Failas/ Parinktys/ Išsaugoti - kaip ir „MS Word“</a:t>
            </a:r>
          </a:p>
          <a:p>
            <a:r>
              <a:rPr lang="lt-LT" dirty="0"/>
              <a:t>Failas/ Parinktys/ Kalba - kaip ir MS Word</a:t>
            </a:r>
          </a:p>
        </p:txBody>
      </p:sp>
      <p:pic>
        <p:nvPicPr>
          <p:cNvPr id="7" name="Content Placeholder 6">
            <a:extLst>
              <a:ext uri="{FF2B5EF4-FFF2-40B4-BE49-F238E27FC236}">
                <a16:creationId xmlns:a16="http://schemas.microsoft.com/office/drawing/2014/main" id="{B7265FE1-0D8A-443E-AFB9-E5D3D05FD8D1}"/>
              </a:ext>
            </a:extLst>
          </p:cNvPr>
          <p:cNvPicPr>
            <a:picLocks noGrp="1" noChangeAspect="1"/>
          </p:cNvPicPr>
          <p:nvPr>
            <p:ph sz="half" idx="2"/>
          </p:nvPr>
        </p:nvPicPr>
        <p:blipFill>
          <a:blip r:embed="rId2"/>
          <a:stretch>
            <a:fillRect/>
          </a:stretch>
        </p:blipFill>
        <p:spPr>
          <a:xfrm>
            <a:off x="6019800" y="1825625"/>
            <a:ext cx="6160647" cy="3754650"/>
          </a:xfrm>
        </p:spPr>
      </p:pic>
      <p:sp>
        <p:nvSpPr>
          <p:cNvPr id="5" name="Slide Number Placeholder 4">
            <a:extLst>
              <a:ext uri="{FF2B5EF4-FFF2-40B4-BE49-F238E27FC236}">
                <a16:creationId xmlns:a16="http://schemas.microsoft.com/office/drawing/2014/main" id="{2A95CF60-4AFC-4FF3-B29A-4B43771B2DF8}"/>
              </a:ext>
            </a:extLst>
          </p:cNvPr>
          <p:cNvSpPr>
            <a:spLocks noGrp="1"/>
          </p:cNvSpPr>
          <p:nvPr>
            <p:ph type="sldNum" sz="quarter" idx="12"/>
          </p:nvPr>
        </p:nvSpPr>
        <p:spPr/>
        <p:txBody>
          <a:bodyPr/>
          <a:lstStyle/>
          <a:p>
            <a:fld id="{D58C8EF8-DDE4-450C-8893-8D6D300E492B}" type="slidenum">
              <a:rPr lang="lv-LV" smtClean="0"/>
              <a:t>6</a:t>
            </a:fld>
            <a:endParaRPr lang="lv-LV" dirty="0"/>
          </a:p>
        </p:txBody>
      </p:sp>
    </p:spTree>
    <p:extLst>
      <p:ext uri="{BB962C8B-B14F-4D97-AF65-F5344CB8AC3E}">
        <p14:creationId xmlns:p14="http://schemas.microsoft.com/office/powerpoint/2010/main" val="550446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69C01EC-5AC3-4D73-97A0-C6F7F185279B}"/>
              </a:ext>
            </a:extLst>
          </p:cNvPr>
          <p:cNvSpPr>
            <a:spLocks noGrp="1"/>
          </p:cNvSpPr>
          <p:nvPr>
            <p:ph type="title"/>
          </p:nvPr>
        </p:nvSpPr>
        <p:spPr>
          <a:xfrm>
            <a:off x="838200" y="365126"/>
            <a:ext cx="10515600" cy="761546"/>
          </a:xfrm>
        </p:spPr>
        <p:txBody>
          <a:bodyPr/>
          <a:lstStyle/>
          <a:p>
            <a:r>
              <a:rPr lang="lt-LT" dirty="0"/>
              <a:t>Keletas svarbių „</a:t>
            </a:r>
            <a:r>
              <a:rPr lang="lt-LT" dirty="0" err="1"/>
              <a:t>Calc</a:t>
            </a:r>
            <a:r>
              <a:rPr lang="lt-LT" dirty="0"/>
              <a:t>“ parinkčių</a:t>
            </a:r>
          </a:p>
        </p:txBody>
      </p:sp>
      <p:sp>
        <p:nvSpPr>
          <p:cNvPr id="7" name="Content Placeholder 6">
            <a:extLst>
              <a:ext uri="{FF2B5EF4-FFF2-40B4-BE49-F238E27FC236}">
                <a16:creationId xmlns:a16="http://schemas.microsoft.com/office/drawing/2014/main" id="{F50ABDA7-65A2-4E22-AE2B-E22D80748E66}"/>
              </a:ext>
            </a:extLst>
          </p:cNvPr>
          <p:cNvSpPr>
            <a:spLocks noGrp="1"/>
          </p:cNvSpPr>
          <p:nvPr>
            <p:ph idx="1"/>
          </p:nvPr>
        </p:nvSpPr>
        <p:spPr/>
        <p:txBody>
          <a:bodyPr/>
          <a:lstStyle/>
          <a:p>
            <a:r>
              <a:rPr lang="lt-LT" dirty="0"/>
              <a:t>Įrankiai/ Parinktis/ Įkelti/ Išsaugoti/ Bendra - galite nustatyti Įrašyti automatinio atkūrimo informaciją kas 10 minučių, tačiau „</a:t>
            </a:r>
            <a:r>
              <a:rPr lang="lt-LT" dirty="0" err="1"/>
              <a:t>Calc</a:t>
            </a:r>
            <a:r>
              <a:rPr lang="lt-LT" dirty="0"/>
              <a:t>“ neatgaus informacijos apie nepavadintus dokumentus</a:t>
            </a:r>
          </a:p>
          <a:p>
            <a:r>
              <a:rPr lang="lt-LT" dirty="0"/>
              <a:t>Skiltyje Kalbos nustatymai galite nustatyti, kad numatytoji dokumentų kalba būtų jūsų šalies, jei atsisiuntėte ir įdiegėte atitinkamą kalbų paketą</a:t>
            </a:r>
          </a:p>
          <a:p>
            <a:r>
              <a:rPr lang="lt-LT" dirty="0"/>
              <a:t>Neįmanoma pakeisti sąsajos kalbos į </a:t>
            </a:r>
            <a:r>
              <a:rPr lang="lt-LT"/>
              <a:t>savo </a:t>
            </a:r>
            <a:r>
              <a:rPr lang="lt-LT" smtClean="0"/>
              <a:t>nacionalinę</a:t>
            </a:r>
            <a:endParaRPr lang="lt-LT" dirty="0"/>
          </a:p>
        </p:txBody>
      </p:sp>
      <p:sp>
        <p:nvSpPr>
          <p:cNvPr id="5" name="Slide Number Placeholder 4">
            <a:extLst>
              <a:ext uri="{FF2B5EF4-FFF2-40B4-BE49-F238E27FC236}">
                <a16:creationId xmlns:a16="http://schemas.microsoft.com/office/drawing/2014/main" id="{08682F2A-297C-4B78-9839-C9C9528A42B6}"/>
              </a:ext>
            </a:extLst>
          </p:cNvPr>
          <p:cNvSpPr>
            <a:spLocks noGrp="1"/>
          </p:cNvSpPr>
          <p:nvPr>
            <p:ph type="sldNum" sz="quarter" idx="12"/>
          </p:nvPr>
        </p:nvSpPr>
        <p:spPr/>
        <p:txBody>
          <a:bodyPr/>
          <a:lstStyle/>
          <a:p>
            <a:fld id="{D58C8EF8-DDE4-450C-8893-8D6D300E492B}" type="slidenum">
              <a:rPr lang="lv-LV" smtClean="0"/>
              <a:t>7</a:t>
            </a:fld>
            <a:endParaRPr lang="lv-LV" dirty="0"/>
          </a:p>
        </p:txBody>
      </p:sp>
    </p:spTree>
    <p:extLst>
      <p:ext uri="{BB962C8B-B14F-4D97-AF65-F5344CB8AC3E}">
        <p14:creationId xmlns:p14="http://schemas.microsoft.com/office/powerpoint/2010/main" val="29337778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TotalTime>
  <Words>327</Words>
  <Application>Microsoft Office PowerPoint</Application>
  <PresentationFormat>Plačiaekranė</PresentationFormat>
  <Paragraphs>42</Paragraphs>
  <Slides>7</Slides>
  <Notes>0</Notes>
  <HiddenSlides>0</HiddenSlides>
  <MMClips>0</MMClips>
  <ScaleCrop>false</ScaleCrop>
  <HeadingPairs>
    <vt:vector size="6" baseType="variant">
      <vt:variant>
        <vt:lpstr>Naudojami šriftai</vt:lpstr>
      </vt:variant>
      <vt:variant>
        <vt:i4>3</vt:i4>
      </vt:variant>
      <vt:variant>
        <vt:lpstr>Tema</vt:lpstr>
      </vt:variant>
      <vt:variant>
        <vt:i4>3</vt:i4>
      </vt:variant>
      <vt:variant>
        <vt:lpstr>Skaidrių pavadinimai</vt:lpstr>
      </vt:variant>
      <vt:variant>
        <vt:i4>7</vt:i4>
      </vt:variant>
    </vt:vector>
  </HeadingPairs>
  <TitlesOfParts>
    <vt:vector size="13" baseType="lpstr">
      <vt:lpstr>Arial</vt:lpstr>
      <vt:lpstr>Calibri</vt:lpstr>
      <vt:lpstr>Calibri Light</vt:lpstr>
      <vt:lpstr>Office Theme</vt:lpstr>
      <vt:lpstr>Office Theme</vt:lpstr>
      <vt:lpstr>Office Theme</vt:lpstr>
      <vt:lpstr>Skaičiuoklių naudojimas - sąsaja ir parinktys  </vt:lpstr>
      <vt:lpstr>MS Excel sąsaja (I)</vt:lpstr>
      <vt:lpstr>MS Excel sąsaja(II)</vt:lpstr>
      <vt:lpstr>„Open Office Calc“ sąsaja</vt:lpstr>
      <vt:lpstr>„Open Office Ca“ sąsaja(II)</vt:lpstr>
      <vt:lpstr>Keletas svarbių „Excel“ parinkčių</vt:lpstr>
      <vt:lpstr>Keletas svarbių „Calc“ parinkčių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spreadsheets – interface and options</dc:title>
  <dc:creator>Martins</dc:creator>
  <cp:lastModifiedBy>„Windows“ vartotojas</cp:lastModifiedBy>
  <cp:revision>10</cp:revision>
  <dcterms:created xsi:type="dcterms:W3CDTF">2021-02-15T11:48:35Z</dcterms:created>
  <dcterms:modified xsi:type="dcterms:W3CDTF">2021-08-16T09:18:34Z</dcterms:modified>
</cp:coreProperties>
</file>