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2" r:id="rId2"/>
    <p:sldMasterId id="2147483648" r:id="rId3"/>
  </p:sldMasterIdLst>
  <p:sldIdLst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31277-E3EC-4CE0-A560-77C4D7070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0B084-4B4F-489C-9BBF-E9FAF889B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5C8C7-5821-46C5-9AE1-1B54468E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DEE71-4D34-4844-8417-07143078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82E96-128F-47ED-B788-11F77755B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055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21CD5-02DD-49F7-88D7-02EB099F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941988-8F47-4442-8A29-EFBF19058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642B4-FE6C-4669-B993-9F3F18B8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87DD-3694-4281-BF8D-8CE2D82C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8B7BE-0002-416D-86A2-2AA96506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236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EA7C8E-641F-41F2-838B-3A2D262A3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061FD-9CA4-4558-AD92-9C67A8720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A51B2-27EA-49C0-94A0-207765BB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31C11-BF16-419A-BC99-7241DAF3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67D6-03FF-4D19-85B9-55CAC37D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907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5C26-73A9-4A2A-9D6F-5ACC310DB67C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5D60-94B1-4930-8B7A-983C88660AD8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921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B9AB-61BA-4B74-BE81-F68F97DCF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6D5CA-30CC-4A6E-9BB1-E224A9BE2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87EBB-4592-49F3-9AE5-C07BF591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42696-7D0F-4162-9CB3-20EB1748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35AA5-1066-4F1C-BAE3-E20EBB3A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526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2B44F-A673-4028-964A-0F429706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EC550-1788-4600-8345-9BF4AAC63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04151-9FAA-4576-8AA8-FFA9C927E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CFB21-9827-40F8-96BD-F0B89BAB0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B0E8B-525D-4C15-9B2F-97790A73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76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7FED-02D4-4691-A3C7-5E70E653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11B9E-D4A9-41BC-8378-D5B42AD89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4E5E4-ACBB-4546-AF35-3341EA9E5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9FA3B-6A20-41A5-B2FF-D6446551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26304-3215-4C17-8E34-FEBBFEA5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AB40C-29DB-423C-BBE9-106590F1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4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2C009-A393-427F-9B32-5CF7AF18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2EA23-ACAE-4A52-89FC-FCBCFE256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8D3DC-0C4F-4588-B57D-501A1EDDA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64246-BE23-4102-A193-92B8EE278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795B4F-C5DD-40D9-9AB3-6262E165E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7078DF-58D3-4A8A-BA29-33328B56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C987D2-5CCB-4464-9ED2-0F543626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71ACC0-0917-4241-82AD-F1B5F203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714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939CD-AB69-49AD-A4E3-15B5C49C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3E338-65A0-4DE7-A015-F594947BA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4D8EF-8BF5-4F55-8F0A-26565559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7A2F27-6DB7-442C-AB62-13522AD7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733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FC60CC-FD40-4B9D-AC84-11FA498A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32204-518F-4416-A66C-F718A713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B7561-47E8-4298-9364-012E05DC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80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0B17-F8C3-4B60-BCC2-22041D926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63325-0B55-46B6-88F6-6B1660E5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7854C-DC47-469A-BFC3-BE1205589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0AF9A-34DA-4606-9011-7F570568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8B771-2645-4671-B414-7129A928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85319-6D27-4113-8A65-12ACB56C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434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340AF-6E78-4510-8883-DA9449B7B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DDDAE-AC78-4075-AC7C-3205420B49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542E5-2FB3-4A40-82E5-4C641A068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46414-1376-4D50-89B3-BBC13B58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6FF4B-2CD0-45DF-91B5-6AEE5A2B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DAEC1-EB12-4F03-92E4-A977F9A4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9313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DE8B6-C74F-40AE-AC80-34C114ABF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F1EF5-584F-403F-A273-0251E1C91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F260E-1E43-41FF-AC1F-017F32DD5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52585-AE41-44BF-8B02-4E786C3371C9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6808C-DA95-4DEC-98E5-5FC42214E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22F72-47CE-4682-9052-4D2318CF8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2A91-2219-4501-8298-01F4B96ABD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964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C4A8-CA57-46E1-9FD6-BA7FE4B9D0ED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76AA-3FE7-4032-B876-D496545D28E4}" type="datetime1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1216-10BC-4CF7-ACC6-44A7AE1693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753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b="0" i="0" dirty="0" smtClean="0">
                <a:solidFill>
                  <a:srgbClr val="000000"/>
                </a:solidFill>
                <a:effectLst/>
                <a:latin typeface="Roboto"/>
              </a:rPr>
              <a:t>Lentelės dokumente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Lentelės įterpimas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Įterpti/ Lentelės/ Lentelė/ pasirinkite reikiamą stulpelių ir eilučių skaičių</a:t>
            </a:r>
          </a:p>
          <a:p>
            <a:r>
              <a:rPr lang="lt-LT" dirty="0"/>
              <a:t>Pasirodo naujos įrankių juostos Lentelės dizainas ir išdėstymas</a:t>
            </a:r>
          </a:p>
          <a:p>
            <a:r>
              <a:rPr lang="lt-LT" dirty="0"/>
              <a:t>Lentelių dizainas/ Lentelių stiliai siūlo daugybę stilių variantų</a:t>
            </a:r>
          </a:p>
          <a:p>
            <a:r>
              <a:rPr lang="lt-LT" dirty="0"/>
              <a:t>Įrankių juostos išdėstyme rasite, kaip įterpti arba ištrinti stulpelius ir eilutes, sujungti ir padalyti ląsteles, suderinti langelių turinį tiek horizontaliai, tiek vertikaliai</a:t>
            </a:r>
          </a:p>
          <a:p>
            <a:r>
              <a:rPr lang="lt-LT" dirty="0"/>
              <a:t>Dauguma šių komandų pasiekiamos išskleidžiamajame meniu spustelėjus dešinįjį pelės klavišą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186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28C877-AE10-4FC4-9AA6-46CC634C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Lentelės dizainas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79FB65-ED11-4694-80A4-44EC2C60C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918857"/>
            <a:ext cx="10866119" cy="2258105"/>
          </a:xfrm>
        </p:spPr>
        <p:txBody>
          <a:bodyPr>
            <a:normAutofit lnSpcReduction="10000"/>
          </a:bodyPr>
          <a:lstStyle/>
          <a:p>
            <a:r>
              <a:rPr lang="lt-LT" dirty="0"/>
              <a:t>Patikrinus antraštės eilutę ir (arba) pirmą ir paskutinį stulpelį, jie bus paryškinti</a:t>
            </a:r>
          </a:p>
          <a:p>
            <a:r>
              <a:rPr lang="lt-LT" dirty="0"/>
              <a:t>Tikrinant juostines eilutes, gaunamos skirtingo atspalvio eilutės</a:t>
            </a:r>
          </a:p>
          <a:p>
            <a:r>
              <a:rPr lang="lt-LT" dirty="0"/>
              <a:t>Sienos ir linijos svoris leidžia padaryti jūsų stalą patrauklesnį ir lengviau suprantamą</a:t>
            </a:r>
          </a:p>
          <a:p>
            <a:endParaRPr lang="lt-LT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868169A-DCF2-49AA-BB4E-76D50C5607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1051560"/>
            <a:ext cx="10866120" cy="2628412"/>
          </a:xfrm>
        </p:spPr>
      </p:pic>
    </p:spTree>
    <p:extLst>
      <p:ext uri="{BB962C8B-B14F-4D97-AF65-F5344CB8AC3E}">
        <p14:creationId xmlns:p14="http://schemas.microsoft.com/office/powerpoint/2010/main" val="285877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4078F-D1D9-4642-AE10-3D736D01E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r>
              <a:rPr lang="lt-LT" dirty="0" smtClean="0"/>
              <a:t>Išdėstymas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FB175-0A66-4ACF-9534-A91CDE7B8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1" y="2700693"/>
            <a:ext cx="11643360" cy="3476269"/>
          </a:xfrm>
        </p:spPr>
        <p:txBody>
          <a:bodyPr/>
          <a:lstStyle/>
          <a:p>
            <a:r>
              <a:rPr lang="lt-LT" dirty="0"/>
              <a:t>Eilutės ir stulpeliai - galite įterpti arba ištrinti eilutes ar stulpelius</a:t>
            </a:r>
          </a:p>
          <a:p>
            <a:r>
              <a:rPr lang="lt-LT" dirty="0"/>
              <a:t>Sujungti - galite sujungti ir padalyti langelius arba padalinti lentelę</a:t>
            </a:r>
          </a:p>
          <a:p>
            <a:r>
              <a:rPr lang="lt-LT" dirty="0"/>
              <a:t>Langelio dydis - galite nustatyti langelių aukštį ir plotį arba tolygiai paskirstyti stulpelius/ eilutes</a:t>
            </a:r>
          </a:p>
          <a:p>
            <a:r>
              <a:rPr lang="lt-LT" dirty="0"/>
              <a:t>Lygiuoti - suderinkite turinį tiek horizontaliai, tiek vertikaliai ir pakeiskite teksto kryptį</a:t>
            </a:r>
          </a:p>
          <a:p>
            <a:r>
              <a:rPr lang="lt-LT" dirty="0"/>
              <a:t> 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763C47F-B938-4F98-892C-A33879750D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" y="1028370"/>
            <a:ext cx="12009120" cy="1672323"/>
          </a:xfrm>
        </p:spPr>
      </p:pic>
    </p:spTree>
    <p:extLst>
      <p:ext uri="{BB962C8B-B14F-4D97-AF65-F5344CB8AC3E}">
        <p14:creationId xmlns:p14="http://schemas.microsoft.com/office/powerpoint/2010/main" val="323642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04EA82-D288-40C5-A3D9-572C0236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839"/>
            <a:ext cx="10515600" cy="1104447"/>
          </a:xfrm>
        </p:spPr>
        <p:txBody>
          <a:bodyPr>
            <a:normAutofit fontScale="90000"/>
          </a:bodyPr>
          <a:lstStyle/>
          <a:p>
            <a:r>
              <a:rPr lang="lt-LT" sz="3100" b="1" dirty="0" smtClean="0"/>
              <a:t>Praktika</a:t>
            </a:r>
            <a:r>
              <a:rPr lang="en-GB" sz="3100" b="1" dirty="0" smtClean="0"/>
              <a:t> </a:t>
            </a:r>
            <a:r>
              <a:rPr lang="en-GB" sz="3100" b="1" dirty="0"/>
              <a:t>4 – </a:t>
            </a:r>
            <a:r>
              <a:rPr lang="lt-LT" sz="3100" b="1" dirty="0"/>
              <a:t>Sukurkite 2021 m. Birželio mėn. Kalendorių ir nustatykite puslapio išdėstymą, kad jį </a:t>
            </a:r>
            <a:r>
              <a:rPr lang="lt-LT" sz="3100" b="1" dirty="0" smtClean="0"/>
              <a:t>išspausdintumėte</a:t>
            </a:r>
            <a:r>
              <a:rPr lang="lt-LT" b="1" dirty="0"/>
              <a:t> 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64D0E1D-C35C-4932-BA4F-A5D62AC6A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58816"/>
              </p:ext>
            </p:extLst>
          </p:nvPr>
        </p:nvGraphicFramePr>
        <p:xfrm>
          <a:off x="573437" y="1825625"/>
          <a:ext cx="11375755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339">
                  <a:extLst>
                    <a:ext uri="{9D8B030D-6E8A-4147-A177-3AD203B41FA5}">
                      <a16:colId xmlns:a16="http://schemas.microsoft.com/office/drawing/2014/main" val="2871937892"/>
                    </a:ext>
                  </a:extLst>
                </a:gridCol>
                <a:gridCol w="1621486">
                  <a:extLst>
                    <a:ext uri="{9D8B030D-6E8A-4147-A177-3AD203B41FA5}">
                      <a16:colId xmlns:a16="http://schemas.microsoft.com/office/drawing/2014/main" val="2261335351"/>
                    </a:ext>
                  </a:extLst>
                </a:gridCol>
                <a:gridCol w="1586576">
                  <a:extLst>
                    <a:ext uri="{9D8B030D-6E8A-4147-A177-3AD203B41FA5}">
                      <a16:colId xmlns:a16="http://schemas.microsoft.com/office/drawing/2014/main" val="1999649754"/>
                    </a:ext>
                  </a:extLst>
                </a:gridCol>
                <a:gridCol w="1991087">
                  <a:extLst>
                    <a:ext uri="{9D8B030D-6E8A-4147-A177-3AD203B41FA5}">
                      <a16:colId xmlns:a16="http://schemas.microsoft.com/office/drawing/2014/main" val="1040962094"/>
                    </a:ext>
                  </a:extLst>
                </a:gridCol>
                <a:gridCol w="1589109">
                  <a:extLst>
                    <a:ext uri="{9D8B030D-6E8A-4147-A177-3AD203B41FA5}">
                      <a16:colId xmlns:a16="http://schemas.microsoft.com/office/drawing/2014/main" val="2361857169"/>
                    </a:ext>
                  </a:extLst>
                </a:gridCol>
                <a:gridCol w="1369923">
                  <a:extLst>
                    <a:ext uri="{9D8B030D-6E8A-4147-A177-3AD203B41FA5}">
                      <a16:colId xmlns:a16="http://schemas.microsoft.com/office/drawing/2014/main" val="3936772740"/>
                    </a:ext>
                  </a:extLst>
                </a:gridCol>
                <a:gridCol w="1745235">
                  <a:extLst>
                    <a:ext uri="{9D8B030D-6E8A-4147-A177-3AD203B41FA5}">
                      <a16:colId xmlns:a16="http://schemas.microsoft.com/office/drawing/2014/main" val="3198403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Pirmadienis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Antradienis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Trečiadienis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Ketvirtadienis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Penktadienis</a:t>
                      </a:r>
                      <a:endParaRPr lang="lv-L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rgbClr val="FF0000"/>
                          </a:solidFill>
                        </a:rPr>
                        <a:t>Šeštadienis</a:t>
                      </a:r>
                      <a:endParaRPr lang="lv-LV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rgbClr val="FF0000"/>
                          </a:solidFill>
                        </a:rPr>
                        <a:t>Sekmadienis</a:t>
                      </a:r>
                      <a:endParaRPr lang="lv-LV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73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v-LV" sz="3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5706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91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743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>
                          <a:solidFill>
                            <a:srgbClr val="FF0000"/>
                          </a:solidFill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429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600" b="1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v-LV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v-LV" sz="3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v-LV" sz="3600" b="1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v-LV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2630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25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8B025-234E-4DD3-8B21-E71133FB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Lentelė „</a:t>
            </a:r>
            <a:r>
              <a:rPr lang="lt-LT" dirty="0" err="1"/>
              <a:t>Open</a:t>
            </a:r>
            <a:r>
              <a:rPr lang="lt-LT" dirty="0"/>
              <a:t> Office </a:t>
            </a:r>
            <a:r>
              <a:rPr lang="lt-LT" dirty="0" err="1"/>
              <a:t>Writer</a:t>
            </a:r>
            <a:r>
              <a:rPr lang="lt-LT" dirty="0"/>
              <a:t>“</a:t>
            </a:r>
            <a:br>
              <a:rPr lang="lt-LT" dirty="0"/>
            </a:br>
            <a:r>
              <a:rPr lang="lt-LT" dirty="0"/>
              <a:t>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B89C2-FDBC-4134-B4B7-B5223FC080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Lentelę galite įterpti į „</a:t>
            </a:r>
            <a:r>
              <a:rPr lang="lt-LT" dirty="0" err="1"/>
              <a:t>Writer</a:t>
            </a:r>
            <a:r>
              <a:rPr lang="lt-LT" dirty="0"/>
              <a:t>“ dokumentą naudodami standartinės įrankių juostos įterpimo/ lentelės arba lentelės piktogramą</a:t>
            </a:r>
          </a:p>
          <a:p>
            <a:r>
              <a:rPr lang="lt-LT" dirty="0"/>
              <a:t>Lentelės įrankių juostoje yra daug ir ją galite naudoti stulpeliams/ eilutėms įterpti arba ištrinti, turiniui vertikaliai sulygiuoti, kraštams ir fonams formatuoti</a:t>
            </a:r>
          </a:p>
          <a:p>
            <a:pPr marL="0" indent="0">
              <a:buNone/>
            </a:pPr>
            <a:endParaRPr lang="lt-LT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82C0D82-20F8-44F2-AD8E-A63B9B9AF0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270435"/>
            <a:ext cx="5181600" cy="3461718"/>
          </a:xfrm>
        </p:spPr>
      </p:pic>
    </p:spTree>
    <p:extLst>
      <p:ext uri="{BB962C8B-B14F-4D97-AF65-F5344CB8AC3E}">
        <p14:creationId xmlns:p14="http://schemas.microsoft.com/office/powerpoint/2010/main" val="261174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261</Words>
  <Application>Microsoft Office PowerPoint</Application>
  <PresentationFormat>Plačiaekranė</PresentationFormat>
  <Paragraphs>59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3</vt:i4>
      </vt:variant>
      <vt:variant>
        <vt:lpstr>Skaidrių pavadinimai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Office Theme</vt:lpstr>
      <vt:lpstr>Office Theme</vt:lpstr>
      <vt:lpstr>Office Theme</vt:lpstr>
      <vt:lpstr>Lentelės dokumente</vt:lpstr>
      <vt:lpstr>Lentelės įterpimas</vt:lpstr>
      <vt:lpstr>Lentelės dizainas</vt:lpstr>
      <vt:lpstr>Išdėstymas</vt:lpstr>
      <vt:lpstr>Praktika 4 – Sukurkite 2021 m. Birželio mėn. Kalendorių ir nustatykite puslapio išdėstymą, kad jį išspausdintumėte </vt:lpstr>
      <vt:lpstr>Lentelė „Open Office Writer“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in the document</dc:title>
  <dc:creator>Martins</dc:creator>
  <cp:lastModifiedBy>„Windows“ vartotojas</cp:lastModifiedBy>
  <cp:revision>8</cp:revision>
  <dcterms:created xsi:type="dcterms:W3CDTF">2021-02-10T13:01:46Z</dcterms:created>
  <dcterms:modified xsi:type="dcterms:W3CDTF">2021-08-16T09:08:31Z</dcterms:modified>
</cp:coreProperties>
</file>