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62" r:id="rId2"/>
    <p:sldMasterId id="2147483648" r:id="rId3"/>
  </p:sldMasterIdLst>
  <p:notesMasterIdLst>
    <p:notesMasterId r:id="rId13"/>
  </p:notesMasterIdLst>
  <p:sldIdLst>
    <p:sldId id="259" r:id="rId4"/>
    <p:sldId id="257" r:id="rId5"/>
    <p:sldId id="261" r:id="rId6"/>
    <p:sldId id="262" r:id="rId7"/>
    <p:sldId id="258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2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E01EB-2D4B-494C-943C-0895E486D808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6915E-602B-4BB1-B9FC-2902C077AD1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8267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523B2-AD31-4EAD-8885-E93716519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5A806A-9FD7-469B-96FC-EC0879C56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C6778-AEF1-4B85-BBF3-EA2FBFC63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D53D-2B08-4E8B-848C-84EB644546A3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DBE3C-C62D-4824-8D75-6F0465074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EE645-1C81-4360-89C6-0849BA4F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243-CAEB-4D70-96BB-33526248EA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328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8F82-9B08-44F5-B1F5-C6568AFC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51D91-DCA5-4D02-9854-CDADA4A8C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1828A-1370-4DBD-AFAF-640D68212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73F3-9B5C-4C8F-A0E1-4123C8552A93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1F3BC-DC42-47CA-8E06-1F2053A86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FDEBC-7EE2-4D75-B438-4070BD9F8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243-CAEB-4D70-96BB-33526248EA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7250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D2D97F-4B97-49BE-8364-31F9A15BC3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EF021A-D83B-4CAB-8328-25A7F88B7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7EBD1-277F-4C97-876A-AC711D2B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C89D-0A8D-4AA3-883E-F46D28BA8B53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87441-AB4F-4D23-BE51-25FE62C8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78CEC-A1AC-41B1-A953-263AD483E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243-CAEB-4D70-96BB-33526248EA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7410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9DB5-3198-46FD-92E4-386E36C98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E7429-31ED-4DAE-A2DC-9F7C2AD39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7DFD9-125A-4B67-A74F-E16D6DA4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9C29-3F60-4A25-970B-BF466848CD6B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16B63-966D-447E-B3AE-E8D92AE7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83A20-A3C6-4EAF-9462-3CF8BD28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1AFC-B318-4C2B-A434-D4E6526270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0561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8BA4-1440-400D-A3A7-7D5A38AA7DC6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921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23C33-AFF1-48CB-BEF9-491C608E5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A9D6B-A1D8-4ECD-9875-0D9BEF33F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A7023-DCF9-48A4-81A6-A893C11A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969F-ADB3-4B9D-A927-19295971C037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814BE-8C36-4F3E-A0A4-6C702D0F0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22EC9-66FE-4A39-BE0F-D9B5C7D5B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243-CAEB-4D70-96BB-33526248EA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816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2570D-5D24-4ED9-B22B-D69F654A1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7C7A8-D958-4E61-8988-10D60454B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04A8A-631A-43CF-A983-50AEF953C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1221-596B-4FDE-9ED0-5A251400212C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D220A-13C7-4F77-9C73-5CD5969EE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15F18-C9E4-4679-B1E4-545D973C4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243-CAEB-4D70-96BB-33526248EA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0677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CCE16-18F9-4E50-93BB-ACBE9CBA0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15140-1421-4ECA-94C0-9346C80D6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D99E3F-37FB-43BF-9F0C-BE4D79EE0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A508A-65B1-446C-A714-07CF687B5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5DFE-221F-4F38-B446-58EA567F0F2A}" type="datetime1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EBBB9-CBC2-4FB9-B748-FDBB2F23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B71FB-D1BC-4A89-994F-436351023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243-CAEB-4D70-96BB-33526248EA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0256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AC586-CB13-4B3B-8217-A93D7FEA5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8747D-E5A3-4E52-816B-087333B14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2B7-620D-4558-9981-8F2CF9C26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97E80C-A5E5-4C92-A289-86F3C9E835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D6EE7-CF3A-412D-B519-6D43E31752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FE0AB1-E2D0-4FAE-903B-6209EBD3E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9D49-FE4C-40BF-A4DF-925E2730C93B}" type="datetime1">
              <a:rPr lang="lv-LV" smtClean="0"/>
              <a:t>16.08.2021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6988EF-F58C-4128-BB8D-5504A6581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53856-5705-4BE6-9B12-069761F0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243-CAEB-4D70-96BB-33526248EA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5590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2B315-6E18-4B16-BD0C-869F9F783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469875-BFAC-44F6-A0FD-2181B2FDC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9FE3-7965-48DC-9611-808F0D572980}" type="datetime1">
              <a:rPr lang="lv-LV" smtClean="0"/>
              <a:t>16.08.2021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4CD71-73D4-4E54-A31B-5B379E1FC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C6FF65-1A98-4AAA-BE7C-1DCB3390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243-CAEB-4D70-96BB-33526248EA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184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F3B655-7482-498F-885E-B8A78142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D456-CF5D-4EEB-95FC-156DAF00AB04}" type="datetime1">
              <a:rPr lang="lv-LV" smtClean="0"/>
              <a:t>16.08.2021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603E37-F07F-4BF1-971D-CA4B95439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D8D71-5A49-4EE7-AA67-01DDFC17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243-CAEB-4D70-96BB-33526248EA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552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9CEBD-2119-49D3-A493-3A005A22E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E8D43-8847-4902-A2AA-0798C6452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8EF85-9350-4286-9EEE-BBF03190F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F4343-8688-43EB-BB36-122599B2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2117-CFD6-4F11-BBD1-F8D01EEADBD4}" type="datetime1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5DE42-99B4-4DCA-9131-B735F0322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E7C13-BDB5-4EB0-BAE0-030840A3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243-CAEB-4D70-96BB-33526248EA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508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8C5FD-AD95-4C4C-9FB1-A61E5BABD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BDBBB2-F278-4552-88E6-C1E634D3B0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7D79D-BD8E-4F56-ABF5-1569D815C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3C018-1EF9-4E9B-A8F9-EEC930980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6303-9083-44F5-B8FB-73D05C90D77A}" type="datetime1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E4B39-A06D-48FC-96C5-8B62D6399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38CED-182C-417C-A0D8-9036C3B4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243-CAEB-4D70-96BB-33526248EA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953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3E63C3-5E1A-4B0E-8419-F08D6E82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8868E-18E2-44A8-A83D-B09D84CA7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4A235-805A-44B6-B5F2-E9561CBD52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A681E-9A46-42F6-996D-DAD919E4BB4F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9ACF0-CA74-4EE2-9538-F717A6C28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B8EC0-3FA9-4266-B982-965014EA5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CD243-CAEB-4D70-96BB-33526248EA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717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86CB63-F10C-461C-B962-F2163B06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41C6F-E79B-4DBD-A4BD-4BC6B394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76090-748A-4014-985B-C6C50A0B4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28117-205B-431D-A75A-E4BBAD047AC3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1D2BD-C3D5-4C71-9CB8-FDEC8D173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39DD4-96F7-4D66-B022-AE9CBF7F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1AFC-B318-4C2B-A434-D4E6526270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200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E5EC-E27A-47AC-8A47-05DB87A36D2E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61216-10BC-4CF7-ACC6-44A7AE16930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1753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7B2D-D594-4C8F-BBA8-4EDE5B6A9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b="0" i="0" dirty="0" smtClean="0">
                <a:solidFill>
                  <a:srgbClr val="000000"/>
                </a:solidFill>
                <a:effectLst/>
                <a:latin typeface="Roboto"/>
              </a:rPr>
              <a:t>Dokumento dizainas ir </a:t>
            </a:r>
            <a:r>
              <a:rPr lang="lt-LT" b="0" i="0" dirty="0" err="1" smtClean="0">
                <a:solidFill>
                  <a:srgbClr val="000000"/>
                </a:solidFill>
                <a:effectLst/>
                <a:latin typeface="Roboto"/>
              </a:rPr>
              <a:t>išdėstyma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36DD3-C24C-4A06-8A38-0EE8FCA3DF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D7AC44-C812-4ABF-AC34-2EC5D8AD43F2}"/>
              </a:ext>
            </a:extLst>
          </p:cNvPr>
          <p:cNvGrpSpPr/>
          <p:nvPr/>
        </p:nvGrpSpPr>
        <p:grpSpPr>
          <a:xfrm>
            <a:off x="894669" y="5257800"/>
            <a:ext cx="10331411" cy="1429430"/>
            <a:chOff x="894669" y="5257800"/>
            <a:chExt cx="10331411" cy="14294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0B694DF-6E56-4E4C-A969-7BA14B297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669" y="5613082"/>
              <a:ext cx="1781175" cy="75247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996EC2-367D-40FE-827E-5187C844F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418" y="5613081"/>
              <a:ext cx="1781175" cy="7524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5044FC9-ACD3-4BA9-8688-13B744F39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9469" y="5613081"/>
              <a:ext cx="1781175" cy="7524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DBD73E9-EF86-4600-B882-F92C792E5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520" y="5613081"/>
              <a:ext cx="1781175" cy="7524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932BEF-522C-474B-99AF-D6B5A8928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8602" y="5257800"/>
              <a:ext cx="2277478" cy="1429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249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54E42-A85E-4CA1-9C0A-281CB075F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3202858" cy="920336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Puslapio išdėstymas</a:t>
            </a:r>
            <a:r>
              <a:rPr lang="en-GB" dirty="0" smtClean="0"/>
              <a:t>(I</a:t>
            </a:r>
            <a:r>
              <a:rPr lang="en-GB" dirty="0"/>
              <a:t>)</a:t>
            </a:r>
          </a:p>
        </p:txBody>
      </p:sp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E093DB6A-A28F-4922-9A60-770A50BD3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985" y="15921"/>
            <a:ext cx="6536557" cy="6842079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51D874-F14F-4544-BE74-4697D008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243-CAEB-4D70-96BB-33526248EA26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8296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Puslapio išdėstymas</a:t>
            </a:r>
            <a:r>
              <a:rPr lang="en-GB" dirty="0" smtClean="0"/>
              <a:t> </a:t>
            </a:r>
            <a:r>
              <a:rPr lang="en-GB" dirty="0"/>
              <a:t>(I</a:t>
            </a:r>
            <a:r>
              <a:rPr lang="lv-LV" dirty="0"/>
              <a:t>I</a:t>
            </a:r>
            <a:r>
              <a:rPr lang="en-GB" dirty="0"/>
              <a:t>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t-LT" dirty="0"/>
              <a:t>Viršutinėje paraštės antraštėje - paprastai pateikiama vieninga visų dokumentų informacija, pvz., Įmonės pavadinimas ir rekvizitai, knygos pavadinimas arba autoriaus vardas ir pavardė. Antraštė matoma visuose puslapiuose.</a:t>
            </a:r>
          </a:p>
          <a:p>
            <a:r>
              <a:rPr lang="lt-LT" dirty="0"/>
              <a:t>Apatinės paraštės </a:t>
            </a:r>
            <a:r>
              <a:rPr lang="lt-LT" dirty="0" err="1"/>
              <a:t>poraštė</a:t>
            </a:r>
            <a:r>
              <a:rPr lang="lt-LT" dirty="0"/>
              <a:t> - paprastai yra puslapio numeris, duomenys, failo pavadinimas ir kt.</a:t>
            </a:r>
          </a:p>
          <a:p>
            <a:r>
              <a:rPr lang="lt-LT" dirty="0"/>
              <a:t>Kairėje pusėje gali būti įrišimo juosta Latakas - reikalingas lakštams tvirtinti klijais, spiralėmis, kabėmis ir </a:t>
            </a:r>
            <a:r>
              <a:rPr lang="lt-LT" dirty="0" err="1"/>
              <a:t>tt</a:t>
            </a:r>
            <a:r>
              <a:rPr lang="lt-LT" dirty="0"/>
              <a:t> Paprastai latakas atskirai neapibrėžiamas, tačiau kairioji paraštė padidinama iki 3 cm, o dešinė - iki 1,5 cm. Jei tikimasi spausdinti ant abiejų lapo pusių, naudojamos veidrodinės paraštės.</a:t>
            </a:r>
          </a:p>
          <a:p>
            <a:r>
              <a:rPr lang="lt-LT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398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7842-98E7-48DE-B096-7ADB7ED15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Puslapio išdėstymas</a:t>
            </a:r>
            <a:r>
              <a:rPr lang="en-GB" dirty="0" smtClean="0"/>
              <a:t>(I</a:t>
            </a:r>
            <a:r>
              <a:rPr lang="lv-LV" dirty="0"/>
              <a:t>II</a:t>
            </a:r>
            <a:r>
              <a:rPr lang="en-GB" dirty="0"/>
              <a:t>)</a:t>
            </a:r>
            <a:endParaRPr lang="lv-LV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A5DC66-4BF3-4307-AB43-BE6F037440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t-LT" dirty="0"/>
              <a:t>Tai oficialių teisinių dokumentų dizainas</a:t>
            </a:r>
          </a:p>
          <a:p>
            <a:r>
              <a:rPr lang="lt-LT" dirty="0"/>
              <a:t>Įstaigos paprastai turi šablonus skirtingoms klientų programoms</a:t>
            </a:r>
          </a:p>
          <a:p>
            <a:r>
              <a:rPr lang="lt-LT" dirty="0"/>
              <a:t>Privati ​​programa gali būti sukurta paprastesne forma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74C78-B264-4F92-980B-CD3A914BF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4</a:t>
            </a:fld>
            <a:endParaRPr lang="lv-LV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D7983FE-96B9-4052-A623-C050ACCFA5A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032" y="136525"/>
            <a:ext cx="5475719" cy="6584950"/>
          </a:xfrm>
        </p:spPr>
      </p:pic>
    </p:spTree>
    <p:extLst>
      <p:ext uri="{BB962C8B-B14F-4D97-AF65-F5344CB8AC3E}">
        <p14:creationId xmlns:p14="http://schemas.microsoft.com/office/powerpoint/2010/main" val="72194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DFF8B-3398-4C77-9DBC-38BEEBC85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718034" cy="1325563"/>
          </a:xfrm>
        </p:spPr>
        <p:txBody>
          <a:bodyPr/>
          <a:lstStyle/>
          <a:p>
            <a:r>
              <a:rPr lang="lt-LT" dirty="0"/>
              <a:t>Puslapio išdėstymas</a:t>
            </a:r>
            <a:r>
              <a:rPr lang="en-GB" dirty="0" smtClean="0"/>
              <a:t>(I</a:t>
            </a:r>
            <a:r>
              <a:rPr lang="lv-LV" dirty="0"/>
              <a:t>II</a:t>
            </a:r>
            <a:r>
              <a:rPr lang="en-GB" dirty="0"/>
              <a:t>)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8D0F3-DADD-4997-9760-A01FD1F386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571" y="1825625"/>
            <a:ext cx="3394091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t-LT" dirty="0"/>
              <a:t>Adresatas (kam)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Iš (pareiškėjas)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Dokumento tipas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Tekstas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Vieta, duomenys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6. Parašas</a:t>
            </a: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6A0CE0-DCC0-4328-8C4C-A8DF2FF16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82143" y="1825625"/>
            <a:ext cx="7271657" cy="43513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r">
              <a:buNone/>
            </a:pPr>
            <a:r>
              <a:rPr lang="en-GB" dirty="0"/>
              <a:t>To: Manager of Glass Ltd.</a:t>
            </a:r>
          </a:p>
          <a:p>
            <a:pPr marL="0" indent="0" algn="r">
              <a:buNone/>
            </a:pPr>
            <a:r>
              <a:rPr lang="en-GB" dirty="0"/>
              <a:t>Mrs. </a:t>
            </a:r>
            <a:r>
              <a:rPr lang="en-GB" dirty="0" err="1"/>
              <a:t>Marga</a:t>
            </a:r>
            <a:r>
              <a:rPr lang="en-GB" dirty="0"/>
              <a:t> Brown</a:t>
            </a:r>
          </a:p>
          <a:p>
            <a:pPr marL="0" indent="0" algn="r">
              <a:buNone/>
            </a:pPr>
            <a:r>
              <a:rPr lang="en-GB" dirty="0"/>
              <a:t>From: waiter </a:t>
            </a:r>
            <a:r>
              <a:rPr lang="en-GB" dirty="0" err="1"/>
              <a:t>Maija</a:t>
            </a:r>
            <a:r>
              <a:rPr lang="en-GB" dirty="0"/>
              <a:t> </a:t>
            </a:r>
            <a:r>
              <a:rPr lang="en-GB" dirty="0" err="1"/>
              <a:t>Sils</a:t>
            </a:r>
            <a:endParaRPr lang="en-GB" dirty="0"/>
          </a:p>
          <a:p>
            <a:pPr marL="0" indent="0" algn="ctr">
              <a:buNone/>
            </a:pPr>
            <a:r>
              <a:rPr lang="en-GB" dirty="0"/>
              <a:t>application.</a:t>
            </a:r>
          </a:p>
          <a:p>
            <a:pPr marL="0" indent="0">
              <a:buNone/>
            </a:pPr>
            <a:r>
              <a:rPr lang="en-GB" dirty="0"/>
              <a:t>Please</a:t>
            </a:r>
            <a:r>
              <a:rPr lang="lv-LV" dirty="0"/>
              <a:t>,</a:t>
            </a:r>
            <a:r>
              <a:rPr lang="en-GB" dirty="0"/>
              <a:t> grant me annual leave since 01</a:t>
            </a:r>
            <a:r>
              <a:rPr lang="lv-LV" dirty="0"/>
              <a:t>.</a:t>
            </a:r>
            <a:r>
              <a:rPr lang="en-GB" dirty="0"/>
              <a:t>06</a:t>
            </a:r>
            <a:r>
              <a:rPr lang="lv-LV" dirty="0"/>
              <a:t>.</a:t>
            </a:r>
            <a:r>
              <a:rPr lang="en-GB" dirty="0"/>
              <a:t>2021</a:t>
            </a:r>
            <a:r>
              <a:rPr lang="lv-LV" dirty="0"/>
              <a:t>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Riga, 15.05.2021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@#$%@@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6C2EB-5258-4D5B-9726-5C1BD2FEF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243-CAEB-4D70-96BB-33526248EA26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8721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546"/>
          </a:xfrm>
        </p:spPr>
        <p:txBody>
          <a:bodyPr/>
          <a:lstStyle/>
          <a:p>
            <a:r>
              <a:rPr lang="lt-LT" dirty="0"/>
              <a:t>Puslapio išdėstymas</a:t>
            </a:r>
            <a:r>
              <a:rPr lang="en-GB" dirty="0" smtClean="0"/>
              <a:t>(I</a:t>
            </a:r>
            <a:r>
              <a:rPr lang="lv-LV" dirty="0"/>
              <a:t>V</a:t>
            </a:r>
            <a:r>
              <a:rPr lang="en-GB" dirty="0"/>
              <a:t>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36914"/>
            <a:ext cx="5181600" cy="5284561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Išdėstymas/ Puslapio sąranka/ paraštės - galite pasirinkti įprastas, siauras, plačias arba pasirinktines paraštes</a:t>
            </a:r>
          </a:p>
          <a:p>
            <a:r>
              <a:rPr lang="lt-LT" dirty="0"/>
              <a:t>Išdėstymas/ Puslapio sąranka/ orientacija - galite pasirinkti portretą arba peizažą</a:t>
            </a:r>
          </a:p>
          <a:p>
            <a:r>
              <a:rPr lang="lt-LT" dirty="0"/>
              <a:t>Išdėstymas/ Puslapio sąranka/ Dydis - galite pasirinkti popieriaus formatą. Numatytasis popieriaus dydis turėtų būti nustatytas spausdintuvo nustatymuose</a:t>
            </a:r>
          </a:p>
          <a:p>
            <a:r>
              <a:rPr lang="lt-LT" dirty="0"/>
              <a:t>Spustelėjus aktyvų tašką apatiniame dešiniajame kampe, atidaromas visas dialogo langas</a:t>
            </a:r>
          </a:p>
          <a:p>
            <a:endParaRPr lang="lt-LT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2C744EE-9CF5-47A3-AB82-431929AA85C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26735" y="2712721"/>
            <a:ext cx="5929688" cy="239268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6</a:t>
            </a:fld>
            <a:endParaRPr lang="lv-LV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B5CE79E-9AA3-4821-9781-F0DC1E9A2836}"/>
              </a:ext>
            </a:extLst>
          </p:cNvPr>
          <p:cNvCxnSpPr/>
          <p:nvPr/>
        </p:nvCxnSpPr>
        <p:spPr>
          <a:xfrm flipV="1">
            <a:off x="10384971" y="4849586"/>
            <a:ext cx="968829" cy="93072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54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34F88-D0BB-4DC9-8770-CDC9955F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1325563"/>
          </a:xfrm>
        </p:spPr>
        <p:txBody>
          <a:bodyPr/>
          <a:lstStyle/>
          <a:p>
            <a:r>
              <a:rPr lang="lt-LT" dirty="0"/>
              <a:t>Puslapio išdėstymas </a:t>
            </a:r>
            <a:r>
              <a:rPr lang="en-GB" dirty="0" smtClean="0"/>
              <a:t>ins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40234-69AA-4402-A92E-EFFC95A090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t-LT" dirty="0"/>
              <a:t>Išdėstymas/ Puslapio sąranka/ Paraštės/ Tinkintos paraštės arba spustelėkite aktyvų tašką, kad atidarytumėte visą dialogo langą</a:t>
            </a:r>
          </a:p>
          <a:p>
            <a:r>
              <a:rPr lang="lt-LT" dirty="0"/>
              <a:t>Paraščių dydį galite įvesti naudodami skaitiklius arba tiesiogiai įvesdami</a:t>
            </a:r>
          </a:p>
          <a:p>
            <a:r>
              <a:rPr lang="lt-LT" dirty="0"/>
              <a:t>Galite pasirinkti orientaciją ir tai, ką daryti su keliais puslapiais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AFEA9BC-E73D-4D86-B957-A24BEAF6A2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44995" y="501439"/>
            <a:ext cx="4608805" cy="622593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ACC253-B2BE-4CFF-9AB6-19857893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243-CAEB-4D70-96BB-33526248EA26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10795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EE003-5843-4D82-A0E5-C31B3444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Antraštė, </a:t>
            </a:r>
            <a:r>
              <a:rPr lang="lt-LT" dirty="0" err="1" smtClean="0"/>
              <a:t>poraštė</a:t>
            </a:r>
            <a:r>
              <a:rPr lang="lt-LT" dirty="0" smtClean="0"/>
              <a:t> ir puslapio numeris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96104-0091-4341-9F29-1B09D2DBF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3204" y="3106057"/>
            <a:ext cx="10959910" cy="3070906"/>
          </a:xfrm>
        </p:spPr>
        <p:txBody>
          <a:bodyPr>
            <a:normAutofit lnSpcReduction="10000"/>
          </a:bodyPr>
          <a:lstStyle/>
          <a:p>
            <a:r>
              <a:rPr lang="lt-LT" dirty="0"/>
              <a:t>Įterpti/ antraštė ir </a:t>
            </a:r>
            <a:r>
              <a:rPr lang="lt-LT" dirty="0" err="1"/>
              <a:t>poraštė</a:t>
            </a:r>
            <a:r>
              <a:rPr lang="lt-LT" dirty="0"/>
              <a:t>/ yra 3 piktogramos. Ką spustelėsite, pasirodys nauja įrankių juostos antraštė ir </a:t>
            </a:r>
            <a:r>
              <a:rPr lang="lt-LT" dirty="0" err="1"/>
              <a:t>poraštė</a:t>
            </a:r>
            <a:endParaRPr lang="lt-LT" dirty="0"/>
          </a:p>
          <a:p>
            <a:r>
              <a:rPr lang="lt-LT" dirty="0"/>
              <a:t>Galbūt norėsite į antraštę įtraukti ne tik tekstą, bet ir savo įmonės logotipą</a:t>
            </a:r>
          </a:p>
          <a:p>
            <a:r>
              <a:rPr lang="lt-LT" dirty="0"/>
              <a:t>Atsižvelgdami į informacijos dydį, antraštės ir </a:t>
            </a:r>
            <a:r>
              <a:rPr lang="lt-LT" dirty="0" err="1"/>
              <a:t>poraštės</a:t>
            </a:r>
            <a:r>
              <a:rPr lang="lt-LT" dirty="0"/>
              <a:t> dydį galite koreguoti skaitikliais arba tiesiog įvesdami</a:t>
            </a:r>
          </a:p>
          <a:p>
            <a:r>
              <a:rPr lang="lt-LT" dirty="0"/>
              <a:t>Pirmąjį (antraštės) puslapį galite padaryti kitokį</a:t>
            </a:r>
          </a:p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89FB1F7-948E-47D6-8E93-1D53DF0DF3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3204" y="1377340"/>
            <a:ext cx="10959910" cy="13255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C205A-9A92-457E-8C11-31F78A775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243-CAEB-4D70-96BB-33526248EA26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50266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0ED36-B380-43C3-AF3E-6E3330109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Puslapio sąranka naudojant „</a:t>
            </a:r>
            <a:r>
              <a:rPr lang="lt-LT" dirty="0" err="1"/>
              <a:t>Open</a:t>
            </a:r>
            <a:r>
              <a:rPr lang="lt-LT" dirty="0"/>
              <a:t> Office </a:t>
            </a:r>
            <a:r>
              <a:rPr lang="lt-LT" dirty="0" err="1"/>
              <a:t>Writer</a:t>
            </a:r>
            <a:r>
              <a:rPr lang="lt-LT" dirty="0"/>
              <a:t>“</a:t>
            </a:r>
            <a:br>
              <a:rPr lang="lt-LT" dirty="0"/>
            </a:br>
            <a:r>
              <a:rPr lang="lt-LT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C9927-A0CA-4820-9362-B1A917570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438378" cy="4351338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Formatas/ puslapis atveria viso puslapio sąrankos dialogą</a:t>
            </a:r>
          </a:p>
          <a:p>
            <a:r>
              <a:rPr lang="lt-LT" dirty="0"/>
              <a:t>Kai kurios pagrindinės savybės yra „</a:t>
            </a:r>
            <a:r>
              <a:rPr lang="lt-LT" dirty="0" err="1"/>
              <a:t>SideBar</a:t>
            </a:r>
            <a:r>
              <a:rPr lang="lt-LT" dirty="0"/>
              <a:t>“</a:t>
            </a:r>
          </a:p>
          <a:p>
            <a:r>
              <a:rPr lang="lt-LT" dirty="0"/>
              <a:t>Įterpimo/ antraštės arba </a:t>
            </a:r>
            <a:r>
              <a:rPr lang="lt-LT" dirty="0" err="1"/>
              <a:t>poraštės</a:t>
            </a:r>
            <a:r>
              <a:rPr lang="lt-LT" dirty="0"/>
              <a:t> rezultatai yra numatyto dydžio. Galite pakeisti visą sąrankos dialogo langą</a:t>
            </a:r>
          </a:p>
          <a:p>
            <a:endParaRPr lang="lt-LT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1CACA45-6BCE-46F3-A01B-B3B616A796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45391" y="2222695"/>
            <a:ext cx="7662319" cy="4074550"/>
          </a:xfr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BA7EE-4290-438B-BE99-70EDAACB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243-CAEB-4D70-96BB-33526248EA26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87099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409</Words>
  <Application>Microsoft Office PowerPoint</Application>
  <PresentationFormat>Plačiaekranė</PresentationFormat>
  <Paragraphs>53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3</vt:i4>
      </vt:variant>
      <vt:variant>
        <vt:lpstr>Skaidrių pavadinimai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Office Theme</vt:lpstr>
      <vt:lpstr>Office Theme</vt:lpstr>
      <vt:lpstr>Office Theme</vt:lpstr>
      <vt:lpstr>Dokumento dizainas ir išdėstyma</vt:lpstr>
      <vt:lpstr>Puslapio išdėstymas(I)</vt:lpstr>
      <vt:lpstr>Puslapio išdėstymas (II)</vt:lpstr>
      <vt:lpstr>Puslapio išdėstymas(III)</vt:lpstr>
      <vt:lpstr>Puslapio išdėstymas(III)</vt:lpstr>
      <vt:lpstr>Puslapio išdėstymas(IV)</vt:lpstr>
      <vt:lpstr>Puslapio išdėstymas ins</vt:lpstr>
      <vt:lpstr>Antraštė, poraštė ir puslapio numeris</vt:lpstr>
      <vt:lpstr>Puslapio sąranka naudojant „Open Office Writer“ 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design</dc:title>
  <dc:creator>Martins</dc:creator>
  <cp:lastModifiedBy>„Windows“ vartotojas</cp:lastModifiedBy>
  <cp:revision>15</cp:revision>
  <dcterms:created xsi:type="dcterms:W3CDTF">2021-02-10T11:32:20Z</dcterms:created>
  <dcterms:modified xsi:type="dcterms:W3CDTF">2021-08-16T09:02:58Z</dcterms:modified>
</cp:coreProperties>
</file>