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48" r:id="rId3"/>
  </p:sldMasterIdLst>
  <p:sldIdLst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57" r:id="rId13"/>
    <p:sldId id="269" r:id="rId14"/>
    <p:sldId id="270" r:id="rId15"/>
    <p:sldId id="271" r:id="rId16"/>
    <p:sldId id="258" r:id="rId17"/>
    <p:sldId id="272" r:id="rId1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B664-D517-48ED-B098-6B9E334CF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64D74-E66C-4D50-BFAF-EF6CB712F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575B5-7727-4F2B-B3B9-A1D4E556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7EBBF-C8E6-4CE0-A638-B6C00BCB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5FDC4-B3E1-4543-87F0-FF1AF6918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629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ED2E-56B3-4667-A40F-BB14A72E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5FCCA-78D2-42E0-8150-469405D31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78909-8210-4403-AF2A-121321614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768C4-C518-4FB0-B6AE-66F6030F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3E9BB-AB04-48E8-B58E-CA326A369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9091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305BE-DDFD-4DBC-9185-11AC0DA62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9FB39-3050-4F4A-B740-AE0A809FE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21735-84EB-4867-A26D-00BB5073F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AFE09-A093-4F36-AEFE-2BC24FA5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EF094-778E-4B3C-8B27-408B3111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564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5C26-73A9-4A2A-9D6F-5ACC310DB67C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3828-AE71-495F-BDDA-DE91D7838ED4}" type="datetime1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1493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2EE0-6903-483D-BB4F-430C214FDBBE}" type="datetime1">
              <a:rPr lang="lv-LV" smtClean="0"/>
              <a:t>16.08.2021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1352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5D60-94B1-4930-8B7A-983C88660AD8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921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EBCFF-C7E1-4EC2-B25C-A5BDA0D41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B0E45-A158-4EF4-BA68-69D51E7E8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AC280-1588-4245-A1C2-70AD8310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2244C-D934-4560-BB2D-DD980B258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06999-65DF-406F-A5EB-DCFB08111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635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1F62C-79D7-4B14-843A-3C9224CF0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0E320-DCCC-4ABF-BC42-86A8FD2D6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E0C04-399D-4777-9956-721EF78D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53180-84CD-414A-9536-60CF2901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01FCB-F815-444F-B8EA-2E439B5A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629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E685-707A-4F1B-AC88-2F9C39962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4F3EE-754D-4C02-BA32-B618D8789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A59F7-23EB-4207-8E06-E1C33009D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DA107-3B1B-4BBA-B2C3-9DEC90B8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21CE3-DC54-4650-A0A6-E0F71C418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588A4-D5AD-471D-9AE0-195D9193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3410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B7EE-96DE-4B64-B279-003C5445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95E7D-0FE7-43DC-9CC7-EC8550258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1979D-9530-40A2-9921-C09AC25E2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9CA877-6D4D-477E-A8E9-5DC3F0E2B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8A6AAD-CFB9-4262-9D6C-3FE21BDA0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FF20D-E9A0-44EA-A84C-0815F81C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7CD42-E40F-4BF8-8484-187F5AB4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9EE521-48FB-4F14-BCEA-279BBF7F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398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82036-DEE9-4DE6-BFDC-9076D7B6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53F3B-70C9-4B0D-B8FD-B52377D80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7E1DD4-E43C-4EFB-BE21-1E59489B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4D6BE-1B16-4A96-A68D-5E6ECAD3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210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4BF2F9-B291-46FC-9B8F-F8956BE9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829319-152E-4219-80E8-D9C1F284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16817-B6BD-4801-9B99-BB80E7A7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080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30030-7D10-48E0-AC76-D623EF69E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668B8-6125-49D3-A79C-C85C3B106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33F7D-F8EF-4E3E-94BC-B42C7AEE4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03128-3FA6-4CBC-BACA-C1BAE15F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3ECC0-4FC4-485C-8A39-8398E37CD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7525D-778E-4380-933A-FB13B562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07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A0346-FFCB-440C-B814-7CF2DA12B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8625F-965F-470F-8224-BD4A4AB44E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C47BE-B05E-483C-936F-25003FC90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F9889-D3C2-417F-8890-84804EBEC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371A8-4035-4DDC-8881-7357C74C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7204E-9AE8-438C-8E2E-65779EDB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061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4B3379-28B5-4953-B120-390BBED55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4DF13-EF5C-48EC-8007-4694E8171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95D73-6265-4E1F-963B-1537C2E7B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DC154-1F5B-4D9E-98B4-4AB6E5E8AD5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37995-8148-49D9-810B-67E7C2BA2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3812B-F663-4698-A496-CB940C225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E9C06-D7A1-4BA6-B1F7-AF7BBF58E6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892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51" r:id="rId3"/>
    <p:sldLayoutId id="2147483665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C4A8-CA57-46E1-9FD6-BA7FE4B9D0ED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76AA-3FE7-4032-B876-D496545D28E4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753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b="0" i="0" dirty="0" smtClean="0">
                <a:solidFill>
                  <a:srgbClr val="000000"/>
                </a:solidFill>
                <a:effectLst/>
                <a:latin typeface="Roboto"/>
              </a:rPr>
              <a:t>Teksto įvedimas, redagavimas ir formatavimas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5310-B899-4800-B2C3-AD78B81D2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Praktika</a:t>
            </a:r>
            <a:r>
              <a:rPr lang="en-GB" dirty="0" smtClean="0"/>
              <a:t> </a:t>
            </a:r>
            <a:r>
              <a:rPr lang="en-GB" dirty="0"/>
              <a:t>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2A8A3-7525-4C74-B8FF-0025806F4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Ištaisykite rašybos ir gramatikos klaidas tekste, kurį įvedėte 1 </a:t>
            </a:r>
            <a:r>
              <a:rPr lang="lt-LT" dirty="0" smtClean="0"/>
              <a:t>praktikoje</a:t>
            </a:r>
          </a:p>
          <a:p>
            <a:endParaRPr lang="lt-LT" dirty="0"/>
          </a:p>
          <a:p>
            <a:pPr marL="0" indent="0" algn="ctr">
              <a:buNone/>
            </a:pPr>
            <a:r>
              <a:rPr lang="lt-LT" dirty="0"/>
              <a:t>Mary </a:t>
            </a:r>
            <a:r>
              <a:rPr lang="lt-LT" dirty="0" err="1"/>
              <a:t>had</a:t>
            </a:r>
            <a:r>
              <a:rPr lang="lt-LT" dirty="0"/>
              <a:t> a </a:t>
            </a:r>
            <a:r>
              <a:rPr lang="lt-LT" dirty="0" err="1"/>
              <a:t>little</a:t>
            </a:r>
            <a:r>
              <a:rPr lang="lt-LT" dirty="0"/>
              <a:t> </a:t>
            </a:r>
            <a:r>
              <a:rPr lang="lt-LT" dirty="0" err="1"/>
              <a:t>lamb</a:t>
            </a:r>
            <a:r>
              <a:rPr lang="lt-LT" dirty="0"/>
              <a:t>,</a:t>
            </a:r>
            <a:br>
              <a:rPr lang="lt-LT" dirty="0"/>
            </a:br>
            <a:r>
              <a:rPr lang="lt-LT" dirty="0" err="1"/>
              <a:t>Little</a:t>
            </a:r>
            <a:r>
              <a:rPr lang="lt-LT" dirty="0"/>
              <a:t> </a:t>
            </a:r>
            <a:r>
              <a:rPr lang="lt-LT" dirty="0" err="1"/>
              <a:t>lamb</a:t>
            </a:r>
            <a:r>
              <a:rPr lang="lt-LT" dirty="0"/>
              <a:t>, </a:t>
            </a:r>
            <a:r>
              <a:rPr lang="lt-LT" dirty="0" err="1"/>
              <a:t>little</a:t>
            </a:r>
            <a:r>
              <a:rPr lang="lt-LT" dirty="0"/>
              <a:t> </a:t>
            </a:r>
            <a:r>
              <a:rPr lang="lt-LT" dirty="0" err="1"/>
              <a:t>lamb</a:t>
            </a:r>
            <a:r>
              <a:rPr lang="lt-LT" dirty="0"/>
              <a:t>.</a:t>
            </a:r>
          </a:p>
          <a:p>
            <a:pPr marL="0" indent="0" algn="ctr">
              <a:buNone/>
            </a:pPr>
            <a:r>
              <a:rPr lang="lt-LT" dirty="0"/>
              <a:t>Mary </a:t>
            </a:r>
            <a:r>
              <a:rPr lang="lt-LT" dirty="0" err="1"/>
              <a:t>Had</a:t>
            </a:r>
            <a:r>
              <a:rPr lang="lt-LT" dirty="0"/>
              <a:t> A </a:t>
            </a:r>
            <a:r>
              <a:rPr lang="lt-LT" dirty="0" err="1"/>
              <a:t>Little</a:t>
            </a:r>
            <a:r>
              <a:rPr lang="lt-LT" dirty="0"/>
              <a:t> </a:t>
            </a:r>
            <a:r>
              <a:rPr lang="lt-LT" dirty="0" err="1"/>
              <a:t>Lamb</a:t>
            </a:r>
            <a:r>
              <a:rPr lang="lt-LT" dirty="0"/>
              <a:t>,</a:t>
            </a:r>
            <a:br>
              <a:rPr lang="lt-LT" dirty="0"/>
            </a:br>
            <a:r>
              <a:rPr lang="lt-LT" dirty="0" err="1"/>
              <a:t>It's</a:t>
            </a:r>
            <a:r>
              <a:rPr lang="lt-LT" dirty="0"/>
              <a:t> </a:t>
            </a:r>
            <a:r>
              <a:rPr lang="lt-LT" dirty="0" err="1"/>
              <a:t>fleece</a:t>
            </a:r>
            <a:r>
              <a:rPr lang="lt-LT" dirty="0"/>
              <a:t> </a:t>
            </a:r>
            <a:r>
              <a:rPr lang="lt-LT" dirty="0" err="1"/>
              <a:t>was</a:t>
            </a:r>
            <a:r>
              <a:rPr lang="lt-LT" dirty="0"/>
              <a:t> </a:t>
            </a:r>
            <a:r>
              <a:rPr lang="lt-LT" dirty="0" err="1"/>
              <a:t>white</a:t>
            </a:r>
            <a:r>
              <a:rPr lang="lt-LT" dirty="0"/>
              <a:t> </a:t>
            </a:r>
            <a:r>
              <a:rPr lang="lt-LT" dirty="0" err="1"/>
              <a:t>as</a:t>
            </a:r>
            <a:r>
              <a:rPr lang="lt-LT" dirty="0"/>
              <a:t> </a:t>
            </a:r>
            <a:r>
              <a:rPr lang="lt-LT" dirty="0" err="1"/>
              <a:t>snow</a:t>
            </a:r>
            <a:endParaRPr lang="lt-LT" dirty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lv-LV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716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0036"/>
          </a:xfrm>
        </p:spPr>
        <p:txBody>
          <a:bodyPr/>
          <a:lstStyle/>
          <a:p>
            <a:r>
              <a:rPr lang="lt-LT" dirty="0" smtClean="0"/>
              <a:t>Šriftų formatavimas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2554"/>
            <a:ext cx="6957848" cy="5440807"/>
          </a:xfrm>
        </p:spPr>
        <p:txBody>
          <a:bodyPr>
            <a:normAutofit fontScale="70000" lnSpcReduction="20000"/>
          </a:bodyPr>
          <a:lstStyle/>
          <a:p>
            <a:r>
              <a:rPr lang="lt-LT" dirty="0"/>
              <a:t>Pasirinkite tekstą</a:t>
            </a:r>
          </a:p>
          <a:p>
            <a:r>
              <a:rPr lang="lt-LT" dirty="0"/>
              <a:t>Pagrindinis/ Šriftas galite pasirinkti:</a:t>
            </a:r>
          </a:p>
          <a:p>
            <a:r>
              <a:rPr lang="lt-LT" dirty="0"/>
              <a:t>Šriftas</a:t>
            </a:r>
          </a:p>
          <a:p>
            <a:r>
              <a:rPr lang="lt-LT" dirty="0"/>
              <a:t>Šrifto dydis</a:t>
            </a:r>
          </a:p>
          <a:p>
            <a:r>
              <a:rPr lang="lt-LT" dirty="0" err="1"/>
              <a:t>Pusjuodis</a:t>
            </a:r>
            <a:r>
              <a:rPr lang="lt-LT" dirty="0"/>
              <a:t> (</a:t>
            </a:r>
            <a:r>
              <a:rPr lang="lt-LT" dirty="0" err="1"/>
              <a:t>Ctrl+B</a:t>
            </a:r>
            <a:r>
              <a:rPr lang="lt-LT" dirty="0"/>
              <a:t>), kursyvas (</a:t>
            </a:r>
            <a:r>
              <a:rPr lang="lt-LT" dirty="0" err="1"/>
              <a:t>Ctrl+I</a:t>
            </a:r>
            <a:r>
              <a:rPr lang="lt-LT" dirty="0"/>
              <a:t>), pabrauktas (</a:t>
            </a:r>
            <a:r>
              <a:rPr lang="lt-LT" dirty="0" err="1"/>
              <a:t>Ctrl+U</a:t>
            </a:r>
            <a:r>
              <a:rPr lang="lt-LT" dirty="0"/>
              <a:t>). Teksto šešėlis, perbraukimas</a:t>
            </a:r>
          </a:p>
          <a:p>
            <a:r>
              <a:rPr lang="lt-LT" dirty="0"/>
              <a:t>Pakeiskite tarpą tarp simbolių</a:t>
            </a:r>
          </a:p>
          <a:p>
            <a:r>
              <a:rPr lang="lt-LT" dirty="0"/>
              <a:t>Keisti raidę - sakinio/ mažosios raidės/ didžiosios raidės/ didžiosios raidės kiekvieną žodį</a:t>
            </a:r>
          </a:p>
          <a:p>
            <a:r>
              <a:rPr lang="lt-LT" dirty="0"/>
              <a:t>Teksto paryškinimo spalva</a:t>
            </a:r>
          </a:p>
          <a:p>
            <a:r>
              <a:rPr lang="lt-LT" dirty="0"/>
              <a:t>Šrifto spalva</a:t>
            </a:r>
          </a:p>
          <a:p>
            <a:r>
              <a:rPr lang="lt-LT" dirty="0"/>
              <a:t>Išvalyti visus </a:t>
            </a:r>
            <a:r>
              <a:rPr lang="lt-LT" dirty="0" err="1"/>
              <a:t>formatavimus</a:t>
            </a:r>
            <a:endParaRPr lang="lt-LT" dirty="0"/>
          </a:p>
          <a:p>
            <a:r>
              <a:rPr lang="lt-LT" dirty="0"/>
              <a:t>Pagrindinis / Šriftas / Aktyvus taškas dešiniajame apatiniame kampe - atidaromas visas dialogo langas su papildomomis parinktimis:</a:t>
            </a:r>
          </a:p>
          <a:p>
            <a:r>
              <a:rPr lang="lt-LT" dirty="0"/>
              <a:t>Apatinis indeksas arba viršutinis indeksas</a:t>
            </a:r>
          </a:p>
          <a:p>
            <a:r>
              <a:rPr lang="lt-LT" dirty="0"/>
              <a:t>Mažos raidės arba sulyginti simbolių </a:t>
            </a:r>
            <a:r>
              <a:rPr lang="lt-LT" dirty="0" smtClean="0"/>
              <a:t>ūgį</a:t>
            </a:r>
            <a:endParaRPr lang="lt-LT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892" y="2675145"/>
            <a:ext cx="2740313" cy="345101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en-GB" smtClean="0"/>
              <a:t>11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600" y="1142554"/>
            <a:ext cx="3168352" cy="144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40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519"/>
          </a:xfrm>
        </p:spPr>
        <p:txBody>
          <a:bodyPr/>
          <a:lstStyle/>
          <a:p>
            <a:r>
              <a:rPr lang="lt-LT" dirty="0" smtClean="0"/>
              <a:t>Paragrafo formatavimas</a:t>
            </a:r>
            <a:r>
              <a:rPr lang="en-GB" dirty="0" smtClean="0"/>
              <a:t>(I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1241"/>
            <a:ext cx="10972800" cy="5095110"/>
          </a:xfrm>
        </p:spPr>
        <p:txBody>
          <a:bodyPr>
            <a:normAutofit fontScale="92500" lnSpcReduction="20000"/>
          </a:bodyPr>
          <a:lstStyle/>
          <a:p>
            <a:r>
              <a:rPr lang="lt-LT" dirty="0"/>
              <a:t>Įdėkite žymeklį į pastraipą arba pasirinkite kelias pastraipas</a:t>
            </a:r>
          </a:p>
          <a:p>
            <a:r>
              <a:rPr lang="lt-LT" dirty="0"/>
              <a:t>Pradžia/ pastraipa:</a:t>
            </a:r>
          </a:p>
          <a:p>
            <a:pPr marL="0" indent="0">
              <a:buNone/>
            </a:pPr>
            <a:r>
              <a:rPr lang="lt-LT" dirty="0" smtClean="0"/>
              <a:t>-Lygiuoti </a:t>
            </a:r>
            <a:r>
              <a:rPr lang="lt-LT" dirty="0"/>
              <a:t>kairėn, centre, dešinėje arba pateisinti</a:t>
            </a:r>
          </a:p>
          <a:p>
            <a:pPr marL="0" indent="0">
              <a:buNone/>
            </a:pPr>
            <a:r>
              <a:rPr lang="lt-LT" dirty="0" smtClean="0"/>
              <a:t>-Tarpai </a:t>
            </a:r>
            <a:r>
              <a:rPr lang="lt-LT" dirty="0"/>
              <a:t>tarp eilučių ir pastraipų</a:t>
            </a:r>
          </a:p>
          <a:p>
            <a:pPr marL="0" indent="0">
              <a:buNone/>
            </a:pPr>
            <a:r>
              <a:rPr lang="lt-LT" dirty="0" smtClean="0"/>
              <a:t>-Šešėlis</a:t>
            </a:r>
            <a:r>
              <a:rPr lang="lt-LT" dirty="0"/>
              <a:t>,</a:t>
            </a:r>
          </a:p>
          <a:p>
            <a:pPr marL="0" indent="0">
              <a:buNone/>
            </a:pPr>
            <a:r>
              <a:rPr lang="lt-LT" dirty="0" smtClean="0"/>
              <a:t>-Lentelės </a:t>
            </a:r>
            <a:r>
              <a:rPr lang="lt-LT" dirty="0"/>
              <a:t>kraštinės</a:t>
            </a:r>
          </a:p>
          <a:p>
            <a:pPr marL="0" indent="0">
              <a:buNone/>
            </a:pPr>
            <a:r>
              <a:rPr lang="lt-LT" dirty="0" smtClean="0"/>
              <a:t>-Ženkleliai </a:t>
            </a:r>
            <a:r>
              <a:rPr lang="lt-LT" dirty="0"/>
              <a:t>ir numeracija</a:t>
            </a:r>
          </a:p>
          <a:p>
            <a:pPr marL="0" indent="0">
              <a:buNone/>
            </a:pPr>
            <a:r>
              <a:rPr lang="lt-LT" dirty="0" smtClean="0"/>
              <a:t>-Padidinti </a:t>
            </a:r>
            <a:r>
              <a:rPr lang="lt-LT" dirty="0"/>
              <a:t>ir sumažinti įtrauką</a:t>
            </a:r>
          </a:p>
          <a:p>
            <a:r>
              <a:rPr lang="lt-LT" dirty="0"/>
              <a:t>Kitas variantas, kaip koreguoti tarpus tarp eilučių ir pastraipų, taip pat pakeisti įtrauką, yra išdėstyme/ pastraipoje</a:t>
            </a:r>
          </a:p>
          <a:p>
            <a:pPr marL="0" indent="0">
              <a:buNone/>
            </a:pPr>
            <a:r>
              <a:rPr lang="lt-LT" dirty="0"/>
              <a:t>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12</a:t>
            </a:fld>
            <a:endParaRPr lang="lv-LV"/>
          </a:p>
        </p:txBody>
      </p:sp>
      <p:pic>
        <p:nvPicPr>
          <p:cNvPr id="2050" name="Picture 2" descr="C:\Users\User\Desktop\Untitled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899" y="3164254"/>
            <a:ext cx="588750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106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Paragrafo formatavimas</a:t>
            </a:r>
            <a:r>
              <a:rPr lang="en-GB" dirty="0" smtClean="0"/>
              <a:t>(II</a:t>
            </a:r>
            <a:r>
              <a:rPr lang="en-GB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/>
              <a:t>Pagrindinis puslapis / pastraipa / Aktyvus taškas dešiniajame apatiniame kampe - atidaromas visas dialogo langas su papildomomis parinktimis:</a:t>
            </a:r>
          </a:p>
          <a:p>
            <a:r>
              <a:rPr lang="lt-LT" dirty="0"/>
              <a:t>Įtrauka:</a:t>
            </a:r>
          </a:p>
          <a:p>
            <a:r>
              <a:rPr lang="lt-LT" dirty="0" smtClean="0"/>
              <a:t>Specialus </a:t>
            </a:r>
            <a:r>
              <a:rPr lang="lt-LT" dirty="0"/>
              <a:t>- pirmajai eilutei</a:t>
            </a:r>
          </a:p>
          <a:p>
            <a:r>
              <a:rPr lang="lt-LT" dirty="0"/>
              <a:t>Tarpai</a:t>
            </a:r>
          </a:p>
          <a:p>
            <a:r>
              <a:rPr lang="lt-LT" dirty="0"/>
              <a:t>Eilučių ir puslapių pertraukos/:</a:t>
            </a:r>
          </a:p>
          <a:p>
            <a:r>
              <a:rPr lang="lt-LT" dirty="0"/>
              <a:t>Langų/ našlaičių valdymas</a:t>
            </a:r>
          </a:p>
          <a:p>
            <a:r>
              <a:rPr lang="lt-LT" dirty="0"/>
              <a:t>Laikykitės kito</a:t>
            </a:r>
          </a:p>
          <a:p>
            <a:r>
              <a:rPr lang="lt-LT" dirty="0"/>
              <a:t>Laikykite linijas kartu</a:t>
            </a:r>
          </a:p>
          <a:p>
            <a:endParaRPr lang="lt-LT" dirty="0"/>
          </a:p>
          <a:p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316" y="1600201"/>
            <a:ext cx="3260369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733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3D62B-72C6-4287-B2F1-995B48E5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833" y="248747"/>
            <a:ext cx="10515600" cy="1325563"/>
          </a:xfrm>
        </p:spPr>
        <p:txBody>
          <a:bodyPr/>
          <a:lstStyle/>
          <a:p>
            <a:r>
              <a:rPr lang="lt-LT" dirty="0" smtClean="0"/>
              <a:t>Formatavimas </a:t>
            </a:r>
            <a:r>
              <a:rPr lang="en-GB" dirty="0" smtClean="0"/>
              <a:t>Open </a:t>
            </a:r>
            <a:r>
              <a:rPr lang="en-GB" dirty="0"/>
              <a:t>Office Writer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8E017-1FBD-4FFD-AC6B-AB123FC6D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Beveik visas aukščiau paminėtas parinktis galite rasti „</a:t>
            </a:r>
            <a:r>
              <a:rPr lang="lt-LT" dirty="0" err="1"/>
              <a:t>Open</a:t>
            </a:r>
            <a:r>
              <a:rPr lang="lt-LT" dirty="0"/>
              <a:t> Office </a:t>
            </a:r>
            <a:r>
              <a:rPr lang="lt-LT" dirty="0" err="1"/>
              <a:t>Writer</a:t>
            </a:r>
            <a:r>
              <a:rPr lang="lt-LT" dirty="0"/>
              <a:t>“ įrankių juostos formatavime arba „</a:t>
            </a:r>
            <a:r>
              <a:rPr lang="lt-LT" dirty="0" err="1"/>
              <a:t>SideBar</a:t>
            </a:r>
            <a:r>
              <a:rPr lang="lt-LT" dirty="0"/>
              <a:t>“</a:t>
            </a:r>
          </a:p>
          <a:p>
            <a:r>
              <a:rPr lang="lt-LT" dirty="0"/>
              <a:t>Norėdami įjungti „</a:t>
            </a:r>
            <a:r>
              <a:rPr lang="lt-LT" dirty="0" err="1"/>
              <a:t>SideBar</a:t>
            </a:r>
            <a:r>
              <a:rPr lang="lt-LT" dirty="0"/>
              <a:t>“, pasirinkite </a:t>
            </a:r>
            <a:r>
              <a:rPr lang="lt-LT" dirty="0" err="1"/>
              <a:t>View</a:t>
            </a:r>
            <a:r>
              <a:rPr lang="lt-LT" dirty="0"/>
              <a:t>/ </a:t>
            </a:r>
            <a:r>
              <a:rPr lang="lt-LT" dirty="0" err="1"/>
              <a:t>SideBar</a:t>
            </a:r>
            <a:r>
              <a:rPr lang="lt-LT" dirty="0"/>
              <a:t>, o dešinėje pasirinkite piktogramą </a:t>
            </a:r>
            <a:r>
              <a:rPr lang="lt-LT" dirty="0" err="1"/>
              <a:t>Properties</a:t>
            </a:r>
            <a:endParaRPr lang="lt-LT" dirty="0"/>
          </a:p>
          <a:p>
            <a:r>
              <a:rPr lang="lt-L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04662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67C8A-FC2D-4435-BB02-D4DE01AA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Praktika</a:t>
            </a:r>
            <a:r>
              <a:rPr lang="en-GB" dirty="0" smtClean="0"/>
              <a:t> </a:t>
            </a:r>
            <a:r>
              <a:rPr lang="en-GB" dirty="0"/>
              <a:t>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B1790-F908-479C-A791-7EE7F093B2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Formatuokite tekstą iš 2 praktikos, kaip parodyta pavyzdyje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5A2138-B02F-47AD-B475-238DFA68B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7851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GB" b="1" dirty="0">
                <a:solidFill>
                  <a:srgbClr val="202124"/>
                </a:solidFill>
                <a:latin typeface="arial" panose="020B0604020202020204" pitchFamily="34" charset="0"/>
              </a:rPr>
              <a:t>Mary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had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 little </a:t>
            </a:r>
            <a:r>
              <a:rPr lang="en-GB" b="0" i="0" dirty="0">
                <a:solidFill>
                  <a:srgbClr val="202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lamb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202124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L</a:t>
            </a:r>
            <a:r>
              <a:rPr lang="en-GB" b="0" i="0" dirty="0">
                <a:solidFill>
                  <a:srgbClr val="20212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ittle lamb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little lamb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lv-LV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GB" sz="3600" dirty="0">
                <a:solidFill>
                  <a:srgbClr val="202124"/>
                </a:solidFill>
                <a:latin typeface="arial" panose="020B0604020202020204" pitchFamily="34" charset="0"/>
              </a:rPr>
              <a:t>Mary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Had A Little Lamb,</a:t>
            </a:r>
            <a:r>
              <a:rPr lang="en-GB" dirty="0"/>
              <a:t/>
            </a:r>
            <a:br>
              <a:rPr lang="en-GB" dirty="0"/>
            </a:br>
            <a:r>
              <a:rPr lang="lv-LV" dirty="0">
                <a:solidFill>
                  <a:srgbClr val="202124"/>
                </a:solidFill>
                <a:latin typeface="arial" panose="020B0604020202020204" pitchFamily="34" charset="0"/>
              </a:rPr>
              <a:t>I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t's fleece was white as </a:t>
            </a:r>
            <a:r>
              <a:rPr lang="en-GB" b="1" i="0" u="sng" spc="60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snow</a:t>
            </a:r>
            <a:r>
              <a:rPr lang="lv-LV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spcAft>
                <a:spcPts val="1800"/>
              </a:spcAft>
              <a:buNone/>
            </a:pPr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6969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86" y="342108"/>
            <a:ext cx="10972800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Kaip įvesti tekstą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Galbūt norėsite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lt-LT" dirty="0" smtClean="0"/>
              <a:t>Įvesti tekstą į dokumentą</a:t>
            </a:r>
            <a:endParaRPr lang="en-GB" dirty="0"/>
          </a:p>
          <a:p>
            <a:pPr lvl="1"/>
            <a:r>
              <a:rPr lang="lt-LT" dirty="0" smtClean="0"/>
              <a:t>Nukopijuoti tekstą į dokumentą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843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Praktika</a:t>
            </a:r>
            <a:r>
              <a:rPr lang="en-GB" dirty="0" smtClean="0"/>
              <a:t> </a:t>
            </a:r>
            <a:r>
              <a:rPr lang="en-GB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Į nauja tuščią dokumentą įveskite šį tekstą:</a:t>
            </a:r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lt-LT" dirty="0"/>
              <a:t>Mary </a:t>
            </a:r>
            <a:r>
              <a:rPr lang="lt-LT" dirty="0" err="1"/>
              <a:t>had</a:t>
            </a:r>
            <a:r>
              <a:rPr lang="lt-LT" dirty="0"/>
              <a:t> a </a:t>
            </a:r>
            <a:r>
              <a:rPr lang="lt-LT" dirty="0" err="1"/>
              <a:t>little</a:t>
            </a:r>
            <a:r>
              <a:rPr lang="lt-LT" dirty="0"/>
              <a:t> </a:t>
            </a:r>
            <a:r>
              <a:rPr lang="lt-LT" dirty="0" err="1"/>
              <a:t>lamb</a:t>
            </a:r>
            <a:r>
              <a:rPr lang="lt-LT" dirty="0"/>
              <a:t>,</a:t>
            </a:r>
            <a:br>
              <a:rPr lang="lt-LT" dirty="0"/>
            </a:br>
            <a:r>
              <a:rPr lang="lt-LT" dirty="0" err="1"/>
              <a:t>Little</a:t>
            </a:r>
            <a:r>
              <a:rPr lang="lt-LT" dirty="0"/>
              <a:t> </a:t>
            </a:r>
            <a:r>
              <a:rPr lang="lt-LT" dirty="0" err="1"/>
              <a:t>lamb</a:t>
            </a:r>
            <a:r>
              <a:rPr lang="lt-LT" dirty="0"/>
              <a:t>, </a:t>
            </a:r>
            <a:r>
              <a:rPr lang="lt-LT" dirty="0" err="1"/>
              <a:t>little</a:t>
            </a:r>
            <a:r>
              <a:rPr lang="lt-LT" dirty="0"/>
              <a:t> </a:t>
            </a:r>
            <a:r>
              <a:rPr lang="lt-LT" dirty="0" err="1"/>
              <a:t>lamb</a:t>
            </a:r>
            <a:r>
              <a:rPr lang="lt-LT" dirty="0"/>
              <a:t>.</a:t>
            </a:r>
          </a:p>
          <a:p>
            <a:pPr marL="0" indent="0" algn="ctr">
              <a:buNone/>
            </a:pPr>
            <a:r>
              <a:rPr lang="lt-LT" dirty="0"/>
              <a:t>Mary </a:t>
            </a:r>
            <a:r>
              <a:rPr lang="lt-LT" dirty="0" err="1"/>
              <a:t>Had</a:t>
            </a:r>
            <a:r>
              <a:rPr lang="lt-LT" dirty="0"/>
              <a:t> A </a:t>
            </a:r>
            <a:r>
              <a:rPr lang="lt-LT" dirty="0" err="1"/>
              <a:t>Little</a:t>
            </a:r>
            <a:r>
              <a:rPr lang="lt-LT" dirty="0"/>
              <a:t> </a:t>
            </a:r>
            <a:r>
              <a:rPr lang="lt-LT" dirty="0" err="1"/>
              <a:t>Lamb</a:t>
            </a:r>
            <a:r>
              <a:rPr lang="lt-LT" dirty="0"/>
              <a:t>,</a:t>
            </a:r>
            <a:br>
              <a:rPr lang="lt-LT" dirty="0"/>
            </a:br>
            <a:r>
              <a:rPr lang="lt-LT" dirty="0" err="1"/>
              <a:t>It's</a:t>
            </a:r>
            <a:r>
              <a:rPr lang="lt-LT" dirty="0"/>
              <a:t> </a:t>
            </a:r>
            <a:r>
              <a:rPr lang="lt-LT" dirty="0" err="1"/>
              <a:t>fleece</a:t>
            </a:r>
            <a:r>
              <a:rPr lang="lt-LT" dirty="0"/>
              <a:t> </a:t>
            </a:r>
            <a:r>
              <a:rPr lang="lt-LT" dirty="0" err="1"/>
              <a:t>was</a:t>
            </a:r>
            <a:r>
              <a:rPr lang="lt-LT" dirty="0"/>
              <a:t> </a:t>
            </a:r>
            <a:r>
              <a:rPr lang="lt-LT" dirty="0" err="1"/>
              <a:t>white</a:t>
            </a:r>
            <a:r>
              <a:rPr lang="lt-LT" dirty="0"/>
              <a:t> </a:t>
            </a:r>
            <a:r>
              <a:rPr lang="lt-LT" dirty="0" err="1"/>
              <a:t>as</a:t>
            </a:r>
            <a:r>
              <a:rPr lang="lt-LT" dirty="0"/>
              <a:t> </a:t>
            </a:r>
            <a:r>
              <a:rPr lang="lt-LT" dirty="0" err="1"/>
              <a:t>snow</a:t>
            </a:r>
            <a:endParaRPr lang="lt-LT" dirty="0"/>
          </a:p>
          <a:p>
            <a:pPr marL="0" indent="0">
              <a:buNone/>
            </a:pPr>
            <a:endParaRPr lang="lt-LT" dirty="0"/>
          </a:p>
          <a:p>
            <a:r>
              <a:rPr lang="lt-LT" dirty="0"/>
              <a:t>Kaip matote, šiame tekste yra rašybos ir gramatikos klaidų. Jūs turite juos įrodyti rankiniu būdu. Išmokime tai padaryti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295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8590"/>
          </a:xfrm>
        </p:spPr>
        <p:txBody>
          <a:bodyPr>
            <a:normAutofit fontScale="90000"/>
          </a:bodyPr>
          <a:lstStyle/>
          <a:p>
            <a:r>
              <a:rPr lang="lt-LT" dirty="0" err="1" smtClean="0"/>
              <a:t>Kursoriaus</a:t>
            </a:r>
            <a:r>
              <a:rPr lang="lt-LT" dirty="0" smtClean="0"/>
              <a:t> perkėlimas </a:t>
            </a:r>
            <a:r>
              <a:rPr lang="en-GB" dirty="0" smtClean="0"/>
              <a:t>(I</a:t>
            </a:r>
            <a:r>
              <a:rPr lang="en-GB" dirty="0"/>
              <a:t>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600" y="1645160"/>
            <a:ext cx="10552386" cy="1353086"/>
          </a:xfrm>
        </p:spPr>
        <p:txBody>
          <a:bodyPr>
            <a:noAutofit/>
          </a:bodyPr>
          <a:lstStyle/>
          <a:p>
            <a:r>
              <a:rPr lang="lt-LT" dirty="0"/>
              <a:t>Norėdami pakeisti klaidas, žymeklį reikia perkelti į tinkamą vietą. Norėdami užfiksuoti sekimą ir perkelti žymeklį į reikiamą vietą, įjunkite „Pagrindinis puslapis“/ „Pastraipa“/ „Rodyti/ slėpti“ „MS Word“ arba „Nespausdinami simboliai“ standartinėje „</a:t>
            </a:r>
            <a:r>
              <a:rPr lang="lt-LT" dirty="0" err="1"/>
              <a:t>Open</a:t>
            </a:r>
            <a:r>
              <a:rPr lang="lt-LT" dirty="0"/>
              <a:t> Office </a:t>
            </a:r>
            <a:r>
              <a:rPr lang="lt-LT" dirty="0" err="1"/>
              <a:t>Writer</a:t>
            </a:r>
            <a:r>
              <a:rPr lang="lt-LT" dirty="0"/>
              <a:t>“ įrankių juostoje</a:t>
            </a:r>
          </a:p>
          <a:p>
            <a:r>
              <a:rPr lang="lt-LT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81200" y="2708920"/>
            <a:ext cx="6059016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Galite perkelti žymeklį keliais būdais</a:t>
            </a:r>
          </a:p>
          <a:p>
            <a:pPr marL="0" indent="0">
              <a:buNone/>
            </a:pPr>
            <a:r>
              <a:rPr lang="lt-LT" dirty="0"/>
              <a:t>1. Naudodami pelę spustelėkite norimą vietą.</a:t>
            </a:r>
          </a:p>
          <a:p>
            <a:pPr marL="0" indent="0">
              <a:buNone/>
            </a:pPr>
            <a:r>
              <a:rPr lang="lt-LT" dirty="0"/>
              <a:t>2. Rodyklių klavišais perkelkite žymeklį į norimą vietą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10" name="Content Placeholder 9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981" y="2781301"/>
            <a:ext cx="1796862" cy="33448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833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Kursoriaus</a:t>
            </a:r>
            <a:r>
              <a:rPr lang="lt-LT" dirty="0" smtClean="0"/>
              <a:t> perkėlimas</a:t>
            </a:r>
            <a:r>
              <a:rPr lang="en-GB" dirty="0" smtClean="0"/>
              <a:t>(</a:t>
            </a:r>
            <a:r>
              <a:rPr lang="lv-LV" dirty="0"/>
              <a:t>I</a:t>
            </a:r>
            <a:r>
              <a:rPr lang="en-GB" dirty="0"/>
              <a:t>I)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/>
              <a:t>Mygtukas </a:t>
            </a:r>
            <a:r>
              <a:rPr lang="en-GB" b="1" dirty="0"/>
              <a:t>Page Down </a:t>
            </a:r>
            <a:r>
              <a:rPr lang="lt-LT" dirty="0" smtClean="0"/>
              <a:t>perkelia </a:t>
            </a:r>
            <a:r>
              <a:rPr lang="lt-LT" dirty="0"/>
              <a:t>žymeklį vienu ekranu žemyn, klavišas Puslapis aukštyn perkelia žymeklį vienu ekranu aukštyn.</a:t>
            </a:r>
          </a:p>
          <a:p>
            <a:r>
              <a:rPr lang="en-GB" b="1" dirty="0"/>
              <a:t>Home</a:t>
            </a:r>
            <a:r>
              <a:rPr lang="lt-LT" dirty="0" smtClean="0"/>
              <a:t> </a:t>
            </a:r>
            <a:r>
              <a:rPr lang="lt-LT" dirty="0"/>
              <a:t>klavišas perkelia žymeklį į eilutės pradžią.</a:t>
            </a:r>
          </a:p>
          <a:p>
            <a:r>
              <a:rPr lang="lt-LT" dirty="0"/>
              <a:t>Klavišų </a:t>
            </a:r>
            <a:r>
              <a:rPr lang="en-GB" b="1" dirty="0"/>
              <a:t>End</a:t>
            </a:r>
            <a:r>
              <a:rPr lang="lt-LT" dirty="0" smtClean="0"/>
              <a:t> </a:t>
            </a:r>
            <a:r>
              <a:rPr lang="lt-LT" dirty="0"/>
              <a:t>perkelia žymeklį į eilutės pabaigą.</a:t>
            </a:r>
          </a:p>
          <a:p>
            <a:r>
              <a:rPr lang="lt-LT" dirty="0"/>
              <a:t>Spartusis klavišas </a:t>
            </a:r>
            <a:r>
              <a:rPr lang="lt-LT" dirty="0" err="1"/>
              <a:t>Ctrl</a:t>
            </a:r>
            <a:r>
              <a:rPr lang="lt-LT" dirty="0"/>
              <a:t>+ rodyklė kairėn/dešinėn perkelia žymeklį vienu žodžiu kairėn arba dešinėn.</a:t>
            </a:r>
          </a:p>
          <a:p>
            <a:r>
              <a:rPr lang="lt-LT" dirty="0"/>
              <a:t>Spartusis klavišas „</a:t>
            </a:r>
            <a:r>
              <a:rPr lang="lt-LT" dirty="0" err="1"/>
              <a:t>Ctrl+Home</a:t>
            </a:r>
            <a:r>
              <a:rPr lang="lt-LT" dirty="0"/>
              <a:t>“ perkelia žymeklį į pačią dokumento pradžią.</a:t>
            </a:r>
          </a:p>
          <a:p>
            <a:r>
              <a:rPr lang="lt-LT" dirty="0"/>
              <a:t>Spartusis klavišas </a:t>
            </a:r>
            <a:r>
              <a:rPr lang="lt-LT" dirty="0" err="1"/>
              <a:t>Ctrl+End</a:t>
            </a:r>
            <a:r>
              <a:rPr lang="lt-LT" dirty="0"/>
              <a:t> perkelia žymeklį į pačią dokumento pabaigą.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610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Pažymėt</a:t>
            </a:r>
            <a:r>
              <a:rPr lang="lt-LT" dirty="0" smtClean="0"/>
              <a:t> tekstą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dirty="0"/>
              <a:t>Laikykite nuspaudę „</a:t>
            </a:r>
            <a:r>
              <a:rPr lang="lt-LT" dirty="0" err="1"/>
              <a:t>Shift</a:t>
            </a:r>
            <a:r>
              <a:rPr lang="lt-LT" dirty="0"/>
              <a:t>“ klavišą ir perkelkite žymeklį rodyklių klavišais</a:t>
            </a:r>
          </a:p>
          <a:p>
            <a:r>
              <a:rPr lang="lt-LT" dirty="0"/>
              <a:t>Su </a:t>
            </a:r>
            <a:r>
              <a:rPr lang="lt-LT" dirty="0" err="1"/>
              <a:t>mose</a:t>
            </a:r>
            <a:r>
              <a:rPr lang="lt-LT" dirty="0"/>
              <a:t> - laikykite kairįjį klavišą ir perkelkite žymeklį pele</a:t>
            </a:r>
          </a:p>
          <a:p>
            <a:r>
              <a:rPr lang="lt-LT" dirty="0"/>
              <a:t>Pasirinkite žodį - spustelėkite žodį ir dukart spustelėkite</a:t>
            </a:r>
          </a:p>
          <a:p>
            <a:r>
              <a:rPr lang="lt-LT" dirty="0"/>
              <a:t>Linija - padėkite pelės žymeklį į kairę nuo eilutės ir įsitikinkite, kad žymeklis pasuko į dešinę, tada spustelėkite kairįjį pelės klavišą</a:t>
            </a:r>
          </a:p>
          <a:p>
            <a:r>
              <a:rPr lang="lt-LT" dirty="0"/>
              <a:t>Pastraipa - padėkite pelės žymeklį į kairę nuo eilutės ir įsitikinkite, kad žymeklis pasuko į dešinę, tada spustelėkite kairįjį pelės klavišą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592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Simbolių, žodžių, eilučių, pastraipų trynimas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Klavišas </a:t>
            </a:r>
            <a:r>
              <a:rPr lang="lt-LT" dirty="0" err="1"/>
              <a:t>Backspace</a:t>
            </a:r>
            <a:r>
              <a:rPr lang="lt-LT" dirty="0"/>
              <a:t> ištrina nuo žymeklio likusius simbolius. Kryptis nurodyta ant rakto.</a:t>
            </a:r>
          </a:p>
          <a:p>
            <a:r>
              <a:rPr lang="lt-LT" dirty="0"/>
              <a:t>Klavišas </a:t>
            </a:r>
            <a:r>
              <a:rPr lang="lt-LT" dirty="0" err="1"/>
              <a:t>Delete</a:t>
            </a:r>
            <a:r>
              <a:rPr lang="lt-LT" dirty="0"/>
              <a:t> ištrina simbolį tiesiai iš žymeklio</a:t>
            </a:r>
          </a:p>
          <a:p>
            <a:r>
              <a:rPr lang="lt-LT" dirty="0"/>
              <a:t>Jei pasirinktas žodis, eilutė ar pastraipa, tiek „</a:t>
            </a:r>
            <a:r>
              <a:rPr lang="lt-LT" dirty="0" err="1"/>
              <a:t>Backspace</a:t>
            </a:r>
            <a:r>
              <a:rPr lang="lt-LT" dirty="0"/>
              <a:t>“, tiek „</a:t>
            </a:r>
            <a:r>
              <a:rPr lang="lt-LT" dirty="0" err="1"/>
              <a:t>Delete</a:t>
            </a:r>
            <a:r>
              <a:rPr lang="lt-LT" dirty="0"/>
              <a:t>“ ištrina visą pasirinktą teksto bloką.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83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Nota bene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1. Niekada </a:t>
            </a:r>
            <a:r>
              <a:rPr lang="lt-LT" dirty="0"/>
              <a:t>nenaudokite žodžių ar skaičių atskirti daugiau nei vienos vietos.</a:t>
            </a:r>
          </a:p>
          <a:p>
            <a:pPr marL="0" indent="0">
              <a:buNone/>
            </a:pPr>
            <a:r>
              <a:rPr lang="lt-LT" dirty="0"/>
              <a:t>2</a:t>
            </a:r>
            <a:r>
              <a:rPr lang="lt-LT" dirty="0" smtClean="0"/>
              <a:t>. Laikykite </a:t>
            </a:r>
            <a:r>
              <a:rPr lang="lt-LT" dirty="0"/>
              <a:t>Namai/ pastraipa/ Rodyti/ Slėpti įjungtą, kad nurodytų tokio pobūdžio klaidas</a:t>
            </a:r>
          </a:p>
          <a:p>
            <a:endParaRPr lang="en-GB" i="1" dirty="0"/>
          </a:p>
          <a:p>
            <a:endParaRPr lang="en-GB" i="1" dirty="0"/>
          </a:p>
          <a:p>
            <a:pPr marL="0" indent="0">
              <a:buNone/>
            </a:pPr>
            <a:r>
              <a:rPr lang="lt-LT" dirty="0"/>
              <a:t>3</a:t>
            </a:r>
            <a:r>
              <a:rPr lang="lt-LT" dirty="0" smtClean="0"/>
              <a:t>. </a:t>
            </a:r>
            <a:r>
              <a:rPr lang="lt-LT" dirty="0"/>
              <a:t>Niekada nenaudokite tarpo prieš skyrybos ženklą.</a:t>
            </a:r>
          </a:p>
          <a:p>
            <a:pPr marL="0" indent="0">
              <a:buNone/>
            </a:pPr>
            <a:r>
              <a:rPr lang="lt-LT" dirty="0"/>
              <a:t>4</a:t>
            </a:r>
            <a:r>
              <a:rPr lang="lt-LT" dirty="0" smtClean="0"/>
              <a:t>. </a:t>
            </a:r>
            <a:r>
              <a:rPr lang="lt-LT" dirty="0"/>
              <a:t>Visada naudokite tarpą po skyrybos ženklo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663" y="3647467"/>
            <a:ext cx="4010585" cy="126700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826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Nota bene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Pastraipos atskiriamos naudojant klavišą </a:t>
            </a:r>
            <a:r>
              <a:rPr lang="lt-LT" dirty="0" err="1"/>
              <a:t>Enter</a:t>
            </a:r>
            <a:r>
              <a:rPr lang="lt-LT" dirty="0"/>
              <a:t>. Paspauskite šį klavišą tik vieną kartą!</a:t>
            </a:r>
          </a:p>
          <a:p>
            <a:r>
              <a:rPr lang="lt-LT" dirty="0"/>
              <a:t>Niekada nenaudokite šio klavišo, kad padidintumėte tarpą tarp pastraipų!</a:t>
            </a:r>
          </a:p>
          <a:p>
            <a:r>
              <a:rPr lang="lt-LT" dirty="0"/>
              <a:t>Norėdami padidinti tarpą tarp pastraipų, naudokite pagrindinį/ pastraipos/ eilutės ir pastraipų tarpą</a:t>
            </a:r>
          </a:p>
          <a:p>
            <a:r>
              <a:rPr lang="lt-LT" dirty="0"/>
              <a:t> </a:t>
            </a:r>
          </a:p>
          <a:p>
            <a:endParaRPr lang="en-GB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1036668" y="4762498"/>
            <a:ext cx="8911373" cy="1363665"/>
            <a:chOff x="395536" y="5445224"/>
            <a:chExt cx="8105775" cy="990600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5445224"/>
              <a:ext cx="8105775" cy="990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Oval 4"/>
            <p:cNvSpPr/>
            <p:nvPr/>
          </p:nvSpPr>
          <p:spPr>
            <a:xfrm>
              <a:off x="4067944" y="5940524"/>
              <a:ext cx="504056" cy="3687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180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1321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694</Words>
  <Application>Microsoft Office PowerPoint</Application>
  <PresentationFormat>Plačiaekranė</PresentationFormat>
  <Paragraphs>107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3</vt:i4>
      </vt:variant>
      <vt:variant>
        <vt:lpstr>Skaidrių pavadinimai</vt:lpstr>
      </vt:variant>
      <vt:variant>
        <vt:i4>15</vt:i4>
      </vt:variant>
    </vt:vector>
  </HeadingPairs>
  <TitlesOfParts>
    <vt:vector size="23" baseType="lpstr">
      <vt:lpstr>Arial</vt:lpstr>
      <vt:lpstr>Arial</vt:lpstr>
      <vt:lpstr>Calibri</vt:lpstr>
      <vt:lpstr>Calibri Light</vt:lpstr>
      <vt:lpstr>Roboto</vt:lpstr>
      <vt:lpstr>Office Theme</vt:lpstr>
      <vt:lpstr>Office Theme</vt:lpstr>
      <vt:lpstr>Office Theme</vt:lpstr>
      <vt:lpstr>Teksto įvedimas, redagavimas ir formatavimas</vt:lpstr>
      <vt:lpstr>Kaip įvesti tekstą?</vt:lpstr>
      <vt:lpstr>Praktika 1</vt:lpstr>
      <vt:lpstr>Kursoriaus perkėlimas (I)</vt:lpstr>
      <vt:lpstr>Kursoriaus perkėlimas(II)</vt:lpstr>
      <vt:lpstr>Pažymėt tekstą</vt:lpstr>
      <vt:lpstr>Simbolių, žodžių, eilučių, pastraipų trynimas</vt:lpstr>
      <vt:lpstr>Nota bene (I)</vt:lpstr>
      <vt:lpstr>Nota bene (II)</vt:lpstr>
      <vt:lpstr>Praktika 2 </vt:lpstr>
      <vt:lpstr>Šriftų formatavimas</vt:lpstr>
      <vt:lpstr>Paragrafo formatavimas(I)</vt:lpstr>
      <vt:lpstr>Paragrafo formatavimas(II)</vt:lpstr>
      <vt:lpstr>Formatavimas Open Office Writer</vt:lpstr>
      <vt:lpstr>Praktika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Entering, editing and formating text</dc:title>
  <dc:creator>Martins</dc:creator>
  <cp:lastModifiedBy>„Windows“ vartotojas</cp:lastModifiedBy>
  <cp:revision>19</cp:revision>
  <dcterms:created xsi:type="dcterms:W3CDTF">2021-02-09T15:05:39Z</dcterms:created>
  <dcterms:modified xsi:type="dcterms:W3CDTF">2021-08-16T08:50:02Z</dcterms:modified>
</cp:coreProperties>
</file>