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sldIdLst>
    <p:sldId id="259" r:id="rId3"/>
    <p:sldId id="257" r:id="rId4"/>
    <p:sldId id="260" r:id="rId5"/>
    <p:sldId id="261" r:id="rId6"/>
    <p:sldId id="262" r:id="rId7"/>
    <p:sldId id="258" r:id="rId8"/>
    <p:sldId id="263" r:id="rId9"/>
    <p:sldId id="264"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10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D1B84-9656-4753-94B8-935F492CC602}" type="datetimeFigureOut">
              <a:rPr lang="lv-LV" smtClean="0"/>
              <a:t>16.08.2021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868A3-A2A7-4B4C-8BAE-F5B8D0B67314}" type="slidenum">
              <a:rPr lang="lv-LV" smtClean="0"/>
              <a:t>‹#›</a:t>
            </a:fld>
            <a:endParaRPr lang="lv-LV"/>
          </a:p>
        </p:txBody>
      </p:sp>
    </p:spTree>
    <p:extLst>
      <p:ext uri="{BB962C8B-B14F-4D97-AF65-F5344CB8AC3E}">
        <p14:creationId xmlns:p14="http://schemas.microsoft.com/office/powerpoint/2010/main" val="217533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0317-8AB0-49DB-B778-7A3E036615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208E3775-6852-4E04-B5DA-CF2927437B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A85774C9-FD4E-4678-B195-3DF08B5A9B41}"/>
              </a:ext>
            </a:extLst>
          </p:cNvPr>
          <p:cNvSpPr>
            <a:spLocks noGrp="1"/>
          </p:cNvSpPr>
          <p:nvPr>
            <p:ph type="dt" sz="half" idx="10"/>
          </p:nvPr>
        </p:nvSpPr>
        <p:spPr/>
        <p:txBody>
          <a:bodyPr/>
          <a:lstStyle/>
          <a:p>
            <a:fld id="{8D2A7759-B67A-4A5F-B2B3-E7E37CEBAC3F}" type="datetime1">
              <a:rPr lang="lv-LV" smtClean="0"/>
              <a:t>16.08.2021</a:t>
            </a:fld>
            <a:endParaRPr lang="lv-LV"/>
          </a:p>
        </p:txBody>
      </p:sp>
      <p:sp>
        <p:nvSpPr>
          <p:cNvPr id="5" name="Footer Placeholder 4">
            <a:extLst>
              <a:ext uri="{FF2B5EF4-FFF2-40B4-BE49-F238E27FC236}">
                <a16:creationId xmlns:a16="http://schemas.microsoft.com/office/drawing/2014/main" id="{89018C40-7090-4995-9138-40A42863C00C}"/>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39F100E-7C95-42C4-B409-B7F42E7C5EE1}"/>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121670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14BEA-DEFA-4B67-BD9F-396729615F75}"/>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27A8D7BD-12FD-4CDA-B24E-E03251AA41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6293E91-846A-4B0C-9FE0-A4BD26CEA685}"/>
              </a:ext>
            </a:extLst>
          </p:cNvPr>
          <p:cNvSpPr>
            <a:spLocks noGrp="1"/>
          </p:cNvSpPr>
          <p:nvPr>
            <p:ph type="dt" sz="half" idx="10"/>
          </p:nvPr>
        </p:nvSpPr>
        <p:spPr/>
        <p:txBody>
          <a:bodyPr/>
          <a:lstStyle/>
          <a:p>
            <a:fld id="{BE743EDC-35BC-4F63-884F-67E03B9070A1}" type="datetime1">
              <a:rPr lang="lv-LV" smtClean="0"/>
              <a:t>16.08.2021</a:t>
            </a:fld>
            <a:endParaRPr lang="lv-LV"/>
          </a:p>
        </p:txBody>
      </p:sp>
      <p:sp>
        <p:nvSpPr>
          <p:cNvPr id="5" name="Footer Placeholder 4">
            <a:extLst>
              <a:ext uri="{FF2B5EF4-FFF2-40B4-BE49-F238E27FC236}">
                <a16:creationId xmlns:a16="http://schemas.microsoft.com/office/drawing/2014/main" id="{377C2C42-4AF1-4081-B3C4-B253D9E20913}"/>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B67FF174-B474-471C-98C9-FBFAF196C5F4}"/>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6567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85D3F4-20F9-4025-8346-F5E4153D61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716CAEBE-F371-4D3B-A308-DE661DCE38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11E6863-F8B4-48D8-92A8-58EC051E8AF0}"/>
              </a:ext>
            </a:extLst>
          </p:cNvPr>
          <p:cNvSpPr>
            <a:spLocks noGrp="1"/>
          </p:cNvSpPr>
          <p:nvPr>
            <p:ph type="dt" sz="half" idx="10"/>
          </p:nvPr>
        </p:nvSpPr>
        <p:spPr/>
        <p:txBody>
          <a:bodyPr/>
          <a:lstStyle/>
          <a:p>
            <a:fld id="{00B0478D-EE48-4D44-80D4-6E01C4B0F75D}" type="datetime1">
              <a:rPr lang="lv-LV" smtClean="0"/>
              <a:t>16.08.2021</a:t>
            </a:fld>
            <a:endParaRPr lang="lv-LV"/>
          </a:p>
        </p:txBody>
      </p:sp>
      <p:sp>
        <p:nvSpPr>
          <p:cNvPr id="5" name="Footer Placeholder 4">
            <a:extLst>
              <a:ext uri="{FF2B5EF4-FFF2-40B4-BE49-F238E27FC236}">
                <a16:creationId xmlns:a16="http://schemas.microsoft.com/office/drawing/2014/main" id="{1DA62564-FA6D-439D-9D43-045B1277D02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B9973F4F-3D12-41FD-B967-72DA1B1BF5A8}"/>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337025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9DB5-3198-46FD-92E4-386E36C981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794E7429-31ED-4DAE-A2DC-9F7C2AD39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1117DFD9-125A-4B67-A74F-E16D6DA492C2}"/>
              </a:ext>
            </a:extLst>
          </p:cNvPr>
          <p:cNvSpPr>
            <a:spLocks noGrp="1"/>
          </p:cNvSpPr>
          <p:nvPr>
            <p:ph type="dt" sz="half" idx="10"/>
          </p:nvPr>
        </p:nvSpPr>
        <p:spPr/>
        <p:txBody>
          <a:bodyPr/>
          <a:lstStyle/>
          <a:p>
            <a:fld id="{A7465C26-73A9-4A2A-9D6F-5ACC310DB67C}" type="datetime1">
              <a:rPr lang="lv-LV" smtClean="0"/>
              <a:t>16.08.2021</a:t>
            </a:fld>
            <a:endParaRPr lang="lv-LV"/>
          </a:p>
        </p:txBody>
      </p:sp>
      <p:sp>
        <p:nvSpPr>
          <p:cNvPr id="5" name="Footer Placeholder 4">
            <a:extLst>
              <a:ext uri="{FF2B5EF4-FFF2-40B4-BE49-F238E27FC236}">
                <a16:creationId xmlns:a16="http://schemas.microsoft.com/office/drawing/2014/main" id="{30516B63-966D-447E-B3AE-E8D92AE7782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D083A20-A3C6-4EAF-9462-3CF8BD282439}"/>
              </a:ext>
            </a:extLst>
          </p:cNvPr>
          <p:cNvSpPr>
            <a:spLocks noGrp="1"/>
          </p:cNvSpPr>
          <p:nvPr>
            <p:ph type="sldNum" sz="quarter" idx="12"/>
          </p:nvPr>
        </p:nvSpPr>
        <p:spPr/>
        <p:txBody>
          <a:bodyPr/>
          <a:lstStyle/>
          <a:p>
            <a:fld id="{2F181AFC-B318-4C2B-A434-D4E6526270D1}" type="slidenum">
              <a:rPr lang="lv-LV" smtClean="0"/>
              <a:t>‹#›</a:t>
            </a:fld>
            <a:endParaRPr lang="lv-LV"/>
          </a:p>
        </p:txBody>
      </p:sp>
    </p:spTree>
    <p:extLst>
      <p:ext uri="{BB962C8B-B14F-4D97-AF65-F5344CB8AC3E}">
        <p14:creationId xmlns:p14="http://schemas.microsoft.com/office/powerpoint/2010/main" val="188056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C4B4-5881-4545-AD21-5EB2ADCFE1FE}"/>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CD14C2CE-2E9D-4DF7-923B-EF2BFF7B3A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11E62AA-0F47-4AB7-B877-4F846366BE7A}"/>
              </a:ext>
            </a:extLst>
          </p:cNvPr>
          <p:cNvSpPr>
            <a:spLocks noGrp="1"/>
          </p:cNvSpPr>
          <p:nvPr>
            <p:ph type="dt" sz="half" idx="10"/>
          </p:nvPr>
        </p:nvSpPr>
        <p:spPr/>
        <p:txBody>
          <a:bodyPr/>
          <a:lstStyle/>
          <a:p>
            <a:fld id="{669D1BFF-24A1-4471-9D03-EF3E318E44D3}" type="datetime1">
              <a:rPr lang="lv-LV" smtClean="0"/>
              <a:t>16.08.2021</a:t>
            </a:fld>
            <a:endParaRPr lang="lv-LV"/>
          </a:p>
        </p:txBody>
      </p:sp>
      <p:sp>
        <p:nvSpPr>
          <p:cNvPr id="5" name="Footer Placeholder 4">
            <a:extLst>
              <a:ext uri="{FF2B5EF4-FFF2-40B4-BE49-F238E27FC236}">
                <a16:creationId xmlns:a16="http://schemas.microsoft.com/office/drawing/2014/main" id="{E09F075F-73EA-4411-82C0-F7966BF93F1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E7C1A71F-0A3B-4B3E-B402-8D6D860C154F}"/>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58344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5F64-D199-4CAB-9119-7FF6F1F6D5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8BA7FF03-1B02-4F55-910C-3DCA0B78C9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F04995-B5C0-4CD7-8050-3ED16B755D2F}"/>
              </a:ext>
            </a:extLst>
          </p:cNvPr>
          <p:cNvSpPr>
            <a:spLocks noGrp="1"/>
          </p:cNvSpPr>
          <p:nvPr>
            <p:ph type="dt" sz="half" idx="10"/>
          </p:nvPr>
        </p:nvSpPr>
        <p:spPr/>
        <p:txBody>
          <a:bodyPr/>
          <a:lstStyle/>
          <a:p>
            <a:fld id="{D5821041-1A1C-44F9-A84D-D8CAB6A2300F}" type="datetime1">
              <a:rPr lang="lv-LV" smtClean="0"/>
              <a:t>16.08.2021</a:t>
            </a:fld>
            <a:endParaRPr lang="lv-LV"/>
          </a:p>
        </p:txBody>
      </p:sp>
      <p:sp>
        <p:nvSpPr>
          <p:cNvPr id="5" name="Footer Placeholder 4">
            <a:extLst>
              <a:ext uri="{FF2B5EF4-FFF2-40B4-BE49-F238E27FC236}">
                <a16:creationId xmlns:a16="http://schemas.microsoft.com/office/drawing/2014/main" id="{FEDE4AAF-DF30-4952-8676-3DD0234D15E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69D0F1C-392C-4D25-BBCB-90C6575E4B79}"/>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1611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FC976-3E8B-4C36-9105-2A48B914CF35}"/>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F16BF8E3-3B85-4B83-9E9F-9148B0C69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4DF02571-7672-4C33-8C9B-6BD98E3106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CC6E9B19-9C32-42AB-AB98-D8E78E503811}"/>
              </a:ext>
            </a:extLst>
          </p:cNvPr>
          <p:cNvSpPr>
            <a:spLocks noGrp="1"/>
          </p:cNvSpPr>
          <p:nvPr>
            <p:ph type="dt" sz="half" idx="10"/>
          </p:nvPr>
        </p:nvSpPr>
        <p:spPr/>
        <p:txBody>
          <a:bodyPr/>
          <a:lstStyle/>
          <a:p>
            <a:fld id="{C179087D-0E3F-47C3-8AF2-1EF76839B1EB}" type="datetime1">
              <a:rPr lang="lv-LV" smtClean="0"/>
              <a:t>16.08.2021</a:t>
            </a:fld>
            <a:endParaRPr lang="lv-LV"/>
          </a:p>
        </p:txBody>
      </p:sp>
      <p:sp>
        <p:nvSpPr>
          <p:cNvPr id="6" name="Footer Placeholder 5">
            <a:extLst>
              <a:ext uri="{FF2B5EF4-FFF2-40B4-BE49-F238E27FC236}">
                <a16:creationId xmlns:a16="http://schemas.microsoft.com/office/drawing/2014/main" id="{515B0081-F086-4B8E-91A2-7A780247944B}"/>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4A0E8D2-6F6B-44C3-B0DE-6B1B979C000A}"/>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15811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9B95F-6835-4EA9-A110-C085D3AE14E6}"/>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32453F2-C253-4FA5-A04E-2FD17598A6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56C7D0-D49C-4CEB-8701-A4F56F42F8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D9B81BC9-7533-498D-AADE-12EB835649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BEB0D3-5BE7-445D-958B-1BFFE87BE9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F79D484B-BB07-473F-8CF9-B1AABACBB9A7}"/>
              </a:ext>
            </a:extLst>
          </p:cNvPr>
          <p:cNvSpPr>
            <a:spLocks noGrp="1"/>
          </p:cNvSpPr>
          <p:nvPr>
            <p:ph type="dt" sz="half" idx="10"/>
          </p:nvPr>
        </p:nvSpPr>
        <p:spPr/>
        <p:txBody>
          <a:bodyPr/>
          <a:lstStyle/>
          <a:p>
            <a:fld id="{CB996BF6-7D31-4BDF-8A44-AFB091E29B61}" type="datetime1">
              <a:rPr lang="lv-LV" smtClean="0"/>
              <a:t>16.08.2021</a:t>
            </a:fld>
            <a:endParaRPr lang="lv-LV"/>
          </a:p>
        </p:txBody>
      </p:sp>
      <p:sp>
        <p:nvSpPr>
          <p:cNvPr id="8" name="Footer Placeholder 7">
            <a:extLst>
              <a:ext uri="{FF2B5EF4-FFF2-40B4-BE49-F238E27FC236}">
                <a16:creationId xmlns:a16="http://schemas.microsoft.com/office/drawing/2014/main" id="{A388B86A-BFBA-4038-A70B-2A18D19C3CBA}"/>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8AC74507-2C4C-4C51-9B3D-65775936931C}"/>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6498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2403F-0E09-4044-9413-6B87B4984993}"/>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9604C883-0781-4EBD-80DB-BBA00E241C19}"/>
              </a:ext>
            </a:extLst>
          </p:cNvPr>
          <p:cNvSpPr>
            <a:spLocks noGrp="1"/>
          </p:cNvSpPr>
          <p:nvPr>
            <p:ph type="dt" sz="half" idx="10"/>
          </p:nvPr>
        </p:nvSpPr>
        <p:spPr/>
        <p:txBody>
          <a:bodyPr/>
          <a:lstStyle/>
          <a:p>
            <a:fld id="{20C3CC14-5738-4E6C-AC81-880DFDE8B0ED}" type="datetime1">
              <a:rPr lang="lv-LV" smtClean="0"/>
              <a:t>16.08.2021</a:t>
            </a:fld>
            <a:endParaRPr lang="lv-LV"/>
          </a:p>
        </p:txBody>
      </p:sp>
      <p:sp>
        <p:nvSpPr>
          <p:cNvPr id="4" name="Footer Placeholder 3">
            <a:extLst>
              <a:ext uri="{FF2B5EF4-FFF2-40B4-BE49-F238E27FC236}">
                <a16:creationId xmlns:a16="http://schemas.microsoft.com/office/drawing/2014/main" id="{65BF9F4D-39D9-4F83-9880-6AC7BF15B550}"/>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0E1C470B-667B-492B-B3BA-91188C59C1B9}"/>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390042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AEB2FB-F7FD-46C8-AA7A-C73C5B3EB868}"/>
              </a:ext>
            </a:extLst>
          </p:cNvPr>
          <p:cNvSpPr>
            <a:spLocks noGrp="1"/>
          </p:cNvSpPr>
          <p:nvPr>
            <p:ph type="dt" sz="half" idx="10"/>
          </p:nvPr>
        </p:nvSpPr>
        <p:spPr/>
        <p:txBody>
          <a:bodyPr/>
          <a:lstStyle/>
          <a:p>
            <a:fld id="{6D7B70CD-A822-4464-A00C-48C41B65699A}" type="datetime1">
              <a:rPr lang="lv-LV" smtClean="0"/>
              <a:t>16.08.2021</a:t>
            </a:fld>
            <a:endParaRPr lang="lv-LV"/>
          </a:p>
        </p:txBody>
      </p:sp>
      <p:sp>
        <p:nvSpPr>
          <p:cNvPr id="3" name="Footer Placeholder 2">
            <a:extLst>
              <a:ext uri="{FF2B5EF4-FFF2-40B4-BE49-F238E27FC236}">
                <a16:creationId xmlns:a16="http://schemas.microsoft.com/office/drawing/2014/main" id="{07BB6BC6-BE72-4E67-8D81-002BC84F3FC9}"/>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922EF354-0782-4444-952C-87CF33D3E5EC}"/>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160482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12CFF-8487-4D4A-B826-C1EDC3ECA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1C080D95-3CA3-4B25-87C3-9F44C8D2AB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85AD1615-C82A-43B7-9B7A-49A312BF63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073B5-535D-4A15-9164-B16FE12E1DC8}"/>
              </a:ext>
            </a:extLst>
          </p:cNvPr>
          <p:cNvSpPr>
            <a:spLocks noGrp="1"/>
          </p:cNvSpPr>
          <p:nvPr>
            <p:ph type="dt" sz="half" idx="10"/>
          </p:nvPr>
        </p:nvSpPr>
        <p:spPr/>
        <p:txBody>
          <a:bodyPr/>
          <a:lstStyle/>
          <a:p>
            <a:fld id="{C9C4B6FC-9497-4E79-A83E-9D263A494477}" type="datetime1">
              <a:rPr lang="lv-LV" smtClean="0"/>
              <a:t>16.08.2021</a:t>
            </a:fld>
            <a:endParaRPr lang="lv-LV"/>
          </a:p>
        </p:txBody>
      </p:sp>
      <p:sp>
        <p:nvSpPr>
          <p:cNvPr id="6" name="Footer Placeholder 5">
            <a:extLst>
              <a:ext uri="{FF2B5EF4-FFF2-40B4-BE49-F238E27FC236}">
                <a16:creationId xmlns:a16="http://schemas.microsoft.com/office/drawing/2014/main" id="{1223CF07-3B05-4331-BA70-E06C4F9EBFE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7AA8878F-F739-4C56-979A-06AA096AD0C7}"/>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352646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B0185-A550-4737-AD42-432AAB16CE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D3565E9A-5D14-4D14-A64B-1AA19EDCFF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C26595DB-3B04-4C8B-99C1-D48FCDAAB4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035D51-C75F-40D6-ACE8-1097764FB9A5}"/>
              </a:ext>
            </a:extLst>
          </p:cNvPr>
          <p:cNvSpPr>
            <a:spLocks noGrp="1"/>
          </p:cNvSpPr>
          <p:nvPr>
            <p:ph type="dt" sz="half" idx="10"/>
          </p:nvPr>
        </p:nvSpPr>
        <p:spPr/>
        <p:txBody>
          <a:bodyPr/>
          <a:lstStyle/>
          <a:p>
            <a:fld id="{4A4A92FD-CF06-4448-89E5-F984F81D566B}" type="datetime1">
              <a:rPr lang="lv-LV" smtClean="0"/>
              <a:t>16.08.2021</a:t>
            </a:fld>
            <a:endParaRPr lang="lv-LV"/>
          </a:p>
        </p:txBody>
      </p:sp>
      <p:sp>
        <p:nvSpPr>
          <p:cNvPr id="6" name="Footer Placeholder 5">
            <a:extLst>
              <a:ext uri="{FF2B5EF4-FFF2-40B4-BE49-F238E27FC236}">
                <a16:creationId xmlns:a16="http://schemas.microsoft.com/office/drawing/2014/main" id="{917E674E-76DF-42F5-B6F9-D7712B39D5BE}"/>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55487702-81EF-4503-9B3E-7FFFE9A8E034}"/>
              </a:ext>
            </a:extLst>
          </p:cNvPr>
          <p:cNvSpPr>
            <a:spLocks noGrp="1"/>
          </p:cNvSpPr>
          <p:nvPr>
            <p:ph type="sldNum" sz="quarter" idx="12"/>
          </p:nvPr>
        </p:nvSpPr>
        <p:spPr/>
        <p:txBody>
          <a:bodyPr/>
          <a:lstStyle/>
          <a:p>
            <a:fld id="{D58C8EF8-DDE4-450C-8893-8D6D300E492B}" type="slidenum">
              <a:rPr lang="lv-LV" smtClean="0"/>
              <a:t>‹#›</a:t>
            </a:fld>
            <a:endParaRPr lang="lv-LV"/>
          </a:p>
        </p:txBody>
      </p:sp>
    </p:spTree>
    <p:extLst>
      <p:ext uri="{BB962C8B-B14F-4D97-AF65-F5344CB8AC3E}">
        <p14:creationId xmlns:p14="http://schemas.microsoft.com/office/powerpoint/2010/main" val="571702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B7093-F8AC-463A-8DAB-AFB2274020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D0D625D-EF1A-4331-9C14-0B5BB0862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20C54E4-8149-4F80-8973-7A0D14B2E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40263-C264-4FE6-8E20-7197F2145F04}" type="datetime1">
              <a:rPr lang="lv-LV" smtClean="0"/>
              <a:t>16.08.2021</a:t>
            </a:fld>
            <a:endParaRPr lang="lv-LV"/>
          </a:p>
        </p:txBody>
      </p:sp>
      <p:sp>
        <p:nvSpPr>
          <p:cNvPr id="5" name="Footer Placeholder 4">
            <a:extLst>
              <a:ext uri="{FF2B5EF4-FFF2-40B4-BE49-F238E27FC236}">
                <a16:creationId xmlns:a16="http://schemas.microsoft.com/office/drawing/2014/main" id="{B9D1E0A5-2F57-450C-8C96-2AB2289E02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82CF2045-191D-4C73-8F12-05E96AF80A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C8EF8-DDE4-450C-8893-8D6D300E492B}" type="slidenum">
              <a:rPr lang="lv-LV" smtClean="0"/>
              <a:t>‹#›</a:t>
            </a:fld>
            <a:endParaRPr lang="lv-LV"/>
          </a:p>
        </p:txBody>
      </p:sp>
    </p:spTree>
    <p:extLst>
      <p:ext uri="{BB962C8B-B14F-4D97-AF65-F5344CB8AC3E}">
        <p14:creationId xmlns:p14="http://schemas.microsoft.com/office/powerpoint/2010/main" val="92955719"/>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86CB63-F10C-461C-B962-F2163B066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6AC41C6F-E79B-4DBD-A4BD-4BC6B39413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3E76090-748A-4014-985B-C6C50A0B49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EC4A8-CA57-46E1-9FD6-BA7FE4B9D0ED}" type="datetime1">
              <a:rPr lang="lv-LV" smtClean="0"/>
              <a:t>16.08.2021</a:t>
            </a:fld>
            <a:endParaRPr lang="lv-LV"/>
          </a:p>
        </p:txBody>
      </p:sp>
      <p:sp>
        <p:nvSpPr>
          <p:cNvPr id="5" name="Footer Placeholder 4">
            <a:extLst>
              <a:ext uri="{FF2B5EF4-FFF2-40B4-BE49-F238E27FC236}">
                <a16:creationId xmlns:a16="http://schemas.microsoft.com/office/drawing/2014/main" id="{3551D2BD-C3D5-4C71-9CB8-FDEC8D173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81139DD4-96F7-4D66-B022-AE9CBF7FF2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81AFC-B318-4C2B-A434-D4E6526270D1}" type="slidenum">
              <a:rPr lang="lv-LV" smtClean="0"/>
              <a:t>‹#›</a:t>
            </a:fld>
            <a:endParaRPr lang="lv-LV"/>
          </a:p>
        </p:txBody>
      </p:sp>
    </p:spTree>
    <p:extLst>
      <p:ext uri="{BB962C8B-B14F-4D97-AF65-F5344CB8AC3E}">
        <p14:creationId xmlns:p14="http://schemas.microsoft.com/office/powerpoint/2010/main" val="1042007038"/>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47B2D-D594-4C8F-BBA8-4EDE5B6A9439}"/>
              </a:ext>
            </a:extLst>
          </p:cNvPr>
          <p:cNvSpPr>
            <a:spLocks noGrp="1"/>
          </p:cNvSpPr>
          <p:nvPr>
            <p:ph type="ctrTitle"/>
          </p:nvPr>
        </p:nvSpPr>
        <p:spPr/>
        <p:txBody>
          <a:bodyPr>
            <a:normAutofit fontScale="90000"/>
          </a:bodyPr>
          <a:lstStyle/>
          <a:p>
            <a:r>
              <a:rPr lang="lt-LT" dirty="0"/>
              <a:t>Teksto redaktoriaus naudojimas - sąsaja ir parinktys</a:t>
            </a:r>
            <a:br>
              <a:rPr lang="lt-LT" dirty="0"/>
            </a:br>
            <a:r>
              <a:rPr lang="lt-LT" dirty="0"/>
              <a:t> </a:t>
            </a:r>
          </a:p>
        </p:txBody>
      </p:sp>
      <p:sp>
        <p:nvSpPr>
          <p:cNvPr id="3" name="Subtitle 2">
            <a:extLst>
              <a:ext uri="{FF2B5EF4-FFF2-40B4-BE49-F238E27FC236}">
                <a16:creationId xmlns:a16="http://schemas.microsoft.com/office/drawing/2014/main" id="{E7136DD3-C24C-4A06-8A38-0EE8FCA3DFBD}"/>
              </a:ext>
            </a:extLst>
          </p:cNvPr>
          <p:cNvSpPr>
            <a:spLocks noGrp="1"/>
          </p:cNvSpPr>
          <p:nvPr>
            <p:ph type="subTitle" idx="1"/>
          </p:nvPr>
        </p:nvSpPr>
        <p:spPr/>
        <p:txBody>
          <a:bodyPr/>
          <a:lstStyle/>
          <a:p>
            <a:endParaRPr lang="lv-LV"/>
          </a:p>
        </p:txBody>
      </p:sp>
      <p:grpSp>
        <p:nvGrpSpPr>
          <p:cNvPr id="6" name="Group 5">
            <a:extLst>
              <a:ext uri="{FF2B5EF4-FFF2-40B4-BE49-F238E27FC236}">
                <a16:creationId xmlns:a16="http://schemas.microsoft.com/office/drawing/2014/main" id="{A0D7AC44-C812-4ABF-AC34-2EC5D8AD43F2}"/>
              </a:ext>
            </a:extLst>
          </p:cNvPr>
          <p:cNvGrpSpPr/>
          <p:nvPr/>
        </p:nvGrpSpPr>
        <p:grpSpPr>
          <a:xfrm>
            <a:off x="894669" y="5257800"/>
            <a:ext cx="10331411" cy="1429430"/>
            <a:chOff x="894669" y="5257800"/>
            <a:chExt cx="10331411" cy="1429430"/>
          </a:xfrm>
        </p:grpSpPr>
        <p:pic>
          <p:nvPicPr>
            <p:cNvPr id="7" name="Picture 6">
              <a:extLst>
                <a:ext uri="{FF2B5EF4-FFF2-40B4-BE49-F238E27FC236}">
                  <a16:creationId xmlns:a16="http://schemas.microsoft.com/office/drawing/2014/main" id="{F0B694DF-6E56-4E4C-A969-7BA14B2977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669" y="5613082"/>
              <a:ext cx="1781175" cy="752475"/>
            </a:xfrm>
            <a:prstGeom prst="rect">
              <a:avLst/>
            </a:prstGeom>
          </p:spPr>
        </p:pic>
        <p:pic>
          <p:nvPicPr>
            <p:cNvPr id="8" name="Picture 7">
              <a:extLst>
                <a:ext uri="{FF2B5EF4-FFF2-40B4-BE49-F238E27FC236}">
                  <a16:creationId xmlns:a16="http://schemas.microsoft.com/office/drawing/2014/main" id="{F9996EC2-367D-40FE-827E-5187C844FD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8418" y="5613081"/>
              <a:ext cx="1781175" cy="752475"/>
            </a:xfrm>
            <a:prstGeom prst="rect">
              <a:avLst/>
            </a:prstGeom>
          </p:spPr>
        </p:pic>
        <p:pic>
          <p:nvPicPr>
            <p:cNvPr id="9" name="Picture 8">
              <a:extLst>
                <a:ext uri="{FF2B5EF4-FFF2-40B4-BE49-F238E27FC236}">
                  <a16:creationId xmlns:a16="http://schemas.microsoft.com/office/drawing/2014/main" id="{55044FC9-ACD3-4BA9-8688-13B744F399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469" y="5613081"/>
              <a:ext cx="1781175" cy="752475"/>
            </a:xfrm>
            <a:prstGeom prst="rect">
              <a:avLst/>
            </a:prstGeom>
          </p:spPr>
        </p:pic>
        <p:pic>
          <p:nvPicPr>
            <p:cNvPr id="10" name="Picture 9">
              <a:extLst>
                <a:ext uri="{FF2B5EF4-FFF2-40B4-BE49-F238E27FC236}">
                  <a16:creationId xmlns:a16="http://schemas.microsoft.com/office/drawing/2014/main" id="{DDBD73E9-EF86-4600-B882-F92C792E5A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0520" y="5613081"/>
              <a:ext cx="1781175" cy="752475"/>
            </a:xfrm>
            <a:prstGeom prst="rect">
              <a:avLst/>
            </a:prstGeom>
          </p:spPr>
        </p:pic>
        <p:pic>
          <p:nvPicPr>
            <p:cNvPr id="11" name="Picture 10">
              <a:extLst>
                <a:ext uri="{FF2B5EF4-FFF2-40B4-BE49-F238E27FC236}">
                  <a16:creationId xmlns:a16="http://schemas.microsoft.com/office/drawing/2014/main" id="{67932BEF-522C-474B-99AF-D6B5A89289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48602" y="5257800"/>
              <a:ext cx="2277478" cy="1429430"/>
            </a:xfrm>
            <a:prstGeom prst="rect">
              <a:avLst/>
            </a:prstGeom>
          </p:spPr>
        </p:pic>
      </p:grpSp>
    </p:spTree>
    <p:extLst>
      <p:ext uri="{BB962C8B-B14F-4D97-AF65-F5344CB8AC3E}">
        <p14:creationId xmlns:p14="http://schemas.microsoft.com/office/powerpoint/2010/main" val="89249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3A12-013B-45E9-B522-AA2BCE4888DE}"/>
              </a:ext>
            </a:extLst>
          </p:cNvPr>
          <p:cNvSpPr>
            <a:spLocks noGrp="1"/>
          </p:cNvSpPr>
          <p:nvPr>
            <p:ph type="title"/>
          </p:nvPr>
        </p:nvSpPr>
        <p:spPr/>
        <p:txBody>
          <a:bodyPr/>
          <a:lstStyle/>
          <a:p>
            <a:r>
              <a:rPr lang="en-GB" dirty="0" smtClean="0"/>
              <a:t>MS Word</a:t>
            </a:r>
            <a:r>
              <a:rPr lang="lv-LV" dirty="0" smtClean="0"/>
              <a:t> sąsaja(I</a:t>
            </a:r>
            <a:r>
              <a:rPr lang="lv-LV" dirty="0"/>
              <a:t>)</a:t>
            </a:r>
            <a:endParaRPr lang="en-GB" dirty="0"/>
          </a:p>
        </p:txBody>
      </p:sp>
      <p:sp>
        <p:nvSpPr>
          <p:cNvPr id="3" name="Content Placeholder 2">
            <a:extLst>
              <a:ext uri="{FF2B5EF4-FFF2-40B4-BE49-F238E27FC236}">
                <a16:creationId xmlns:a16="http://schemas.microsoft.com/office/drawing/2014/main" id="{3D9B9D6D-D4FE-48BB-8502-3A161B795836}"/>
              </a:ext>
            </a:extLst>
          </p:cNvPr>
          <p:cNvSpPr>
            <a:spLocks noGrp="1"/>
          </p:cNvSpPr>
          <p:nvPr>
            <p:ph sz="half" idx="1"/>
          </p:nvPr>
        </p:nvSpPr>
        <p:spPr/>
        <p:txBody>
          <a:bodyPr/>
          <a:lstStyle/>
          <a:p>
            <a:endParaRPr lang="lv-LV" dirty="0"/>
          </a:p>
          <a:p>
            <a:endParaRPr lang="lv-LV" dirty="0"/>
          </a:p>
          <a:p>
            <a:endParaRPr lang="lv-LV" dirty="0"/>
          </a:p>
          <a:p>
            <a:endParaRPr lang="lv-LV" dirty="0"/>
          </a:p>
        </p:txBody>
      </p:sp>
      <p:sp>
        <p:nvSpPr>
          <p:cNvPr id="6" name="Content Placeholder 5">
            <a:extLst>
              <a:ext uri="{FF2B5EF4-FFF2-40B4-BE49-F238E27FC236}">
                <a16:creationId xmlns:a16="http://schemas.microsoft.com/office/drawing/2014/main" id="{29F8F97A-7640-4F94-9460-11A09F148967}"/>
              </a:ext>
            </a:extLst>
          </p:cNvPr>
          <p:cNvSpPr>
            <a:spLocks noGrp="1"/>
          </p:cNvSpPr>
          <p:nvPr>
            <p:ph sz="half" idx="2"/>
          </p:nvPr>
        </p:nvSpPr>
        <p:spPr>
          <a:xfrm>
            <a:off x="486697" y="3428999"/>
            <a:ext cx="10867103" cy="2747963"/>
          </a:xfrm>
        </p:spPr>
        <p:txBody>
          <a:bodyPr/>
          <a:lstStyle/>
          <a:p>
            <a:pPr marL="0" indent="0">
              <a:buNone/>
            </a:pPr>
            <a:endParaRPr lang="lv-LV" dirty="0"/>
          </a:p>
        </p:txBody>
      </p:sp>
      <p:grpSp>
        <p:nvGrpSpPr>
          <p:cNvPr id="21" name="Group 20">
            <a:extLst>
              <a:ext uri="{FF2B5EF4-FFF2-40B4-BE49-F238E27FC236}">
                <a16:creationId xmlns:a16="http://schemas.microsoft.com/office/drawing/2014/main" id="{740B4B51-AD7A-4853-8A25-B33733131566}"/>
              </a:ext>
            </a:extLst>
          </p:cNvPr>
          <p:cNvGrpSpPr/>
          <p:nvPr/>
        </p:nvGrpSpPr>
        <p:grpSpPr>
          <a:xfrm>
            <a:off x="309716" y="1536132"/>
            <a:ext cx="11395587" cy="3111493"/>
            <a:chOff x="309716" y="1536132"/>
            <a:chExt cx="11395587" cy="3111493"/>
          </a:xfrm>
        </p:grpSpPr>
        <p:pic>
          <p:nvPicPr>
            <p:cNvPr id="5" name="Picture 4">
              <a:extLst>
                <a:ext uri="{FF2B5EF4-FFF2-40B4-BE49-F238E27FC236}">
                  <a16:creationId xmlns:a16="http://schemas.microsoft.com/office/drawing/2014/main" id="{F050089B-9CF9-44EA-AD01-1947BCF64C2B}"/>
                </a:ext>
              </a:extLst>
            </p:cNvPr>
            <p:cNvPicPr>
              <a:picLocks noChangeAspect="1"/>
            </p:cNvPicPr>
            <p:nvPr/>
          </p:nvPicPr>
          <p:blipFill>
            <a:blip r:embed="rId2"/>
            <a:stretch>
              <a:fillRect/>
            </a:stretch>
          </p:blipFill>
          <p:spPr>
            <a:xfrm>
              <a:off x="309716" y="1536132"/>
              <a:ext cx="11395587" cy="2077234"/>
            </a:xfrm>
            <a:prstGeom prst="rect">
              <a:avLst/>
            </a:prstGeom>
          </p:spPr>
        </p:pic>
        <p:grpSp>
          <p:nvGrpSpPr>
            <p:cNvPr id="20" name="Group 19">
              <a:extLst>
                <a:ext uri="{FF2B5EF4-FFF2-40B4-BE49-F238E27FC236}">
                  <a16:creationId xmlns:a16="http://schemas.microsoft.com/office/drawing/2014/main" id="{961C47B0-A63A-4372-938D-50FE69DF0A1C}"/>
                </a:ext>
              </a:extLst>
            </p:cNvPr>
            <p:cNvGrpSpPr/>
            <p:nvPr/>
          </p:nvGrpSpPr>
          <p:grpSpPr>
            <a:xfrm>
              <a:off x="832944" y="1690688"/>
              <a:ext cx="8531773" cy="2956937"/>
              <a:chOff x="832944" y="1690688"/>
              <a:chExt cx="8531773" cy="2956937"/>
            </a:xfrm>
          </p:grpSpPr>
          <p:sp>
            <p:nvSpPr>
              <p:cNvPr id="7" name="TextBox 6">
                <a:extLst>
                  <a:ext uri="{FF2B5EF4-FFF2-40B4-BE49-F238E27FC236}">
                    <a16:creationId xmlns:a16="http://schemas.microsoft.com/office/drawing/2014/main" id="{0390D88A-1F86-49E0-98C2-83636C43DD51}"/>
                  </a:ext>
                </a:extLst>
              </p:cNvPr>
              <p:cNvSpPr txBox="1"/>
              <p:nvPr/>
            </p:nvSpPr>
            <p:spPr>
              <a:xfrm>
                <a:off x="5282380" y="3977130"/>
                <a:ext cx="1519677" cy="369332"/>
              </a:xfrm>
              <a:prstGeom prst="rect">
                <a:avLst/>
              </a:prstGeom>
              <a:noFill/>
              <a:ln>
                <a:solidFill>
                  <a:schemeClr val="tx1"/>
                </a:solidFill>
              </a:ln>
            </p:spPr>
            <p:txBody>
              <a:bodyPr wrap="square" rtlCol="0">
                <a:spAutoFit/>
              </a:bodyPr>
              <a:lstStyle/>
              <a:p>
                <a:r>
                  <a:rPr lang="lt-LT" dirty="0" smtClean="0"/>
                  <a:t>Įrankių juosta</a:t>
                </a:r>
                <a:endParaRPr lang="en-GB" dirty="0"/>
              </a:p>
            </p:txBody>
          </p:sp>
          <p:sp>
            <p:nvSpPr>
              <p:cNvPr id="8" name="TextBox 7">
                <a:extLst>
                  <a:ext uri="{FF2B5EF4-FFF2-40B4-BE49-F238E27FC236}">
                    <a16:creationId xmlns:a16="http://schemas.microsoft.com/office/drawing/2014/main" id="{454F13F8-98F4-490D-8A4F-378F929DF1CA}"/>
                  </a:ext>
                </a:extLst>
              </p:cNvPr>
              <p:cNvSpPr txBox="1"/>
              <p:nvPr/>
            </p:nvSpPr>
            <p:spPr>
              <a:xfrm>
                <a:off x="2726575" y="4001294"/>
                <a:ext cx="1849917" cy="646331"/>
              </a:xfrm>
              <a:prstGeom prst="rect">
                <a:avLst/>
              </a:prstGeom>
              <a:noFill/>
              <a:ln>
                <a:solidFill>
                  <a:schemeClr val="tx1"/>
                </a:solidFill>
              </a:ln>
            </p:spPr>
            <p:txBody>
              <a:bodyPr wrap="square" rtlCol="0">
                <a:spAutoFit/>
              </a:bodyPr>
              <a:lstStyle/>
              <a:p>
                <a:r>
                  <a:rPr lang="lt-LT" dirty="0" smtClean="0"/>
                  <a:t>Greitos prieigos įrankių juosta</a:t>
                </a:r>
                <a:endParaRPr lang="en-GB" dirty="0"/>
              </a:p>
            </p:txBody>
          </p:sp>
          <p:sp>
            <p:nvSpPr>
              <p:cNvPr id="10" name="TextBox 9">
                <a:extLst>
                  <a:ext uri="{FF2B5EF4-FFF2-40B4-BE49-F238E27FC236}">
                    <a16:creationId xmlns:a16="http://schemas.microsoft.com/office/drawing/2014/main" id="{39B25CDD-8A0B-448C-8DE1-FA4AA196CC33}"/>
                  </a:ext>
                </a:extLst>
              </p:cNvPr>
              <p:cNvSpPr txBox="1"/>
              <p:nvPr/>
            </p:nvSpPr>
            <p:spPr>
              <a:xfrm>
                <a:off x="832944" y="3982698"/>
                <a:ext cx="1239882" cy="369332"/>
              </a:xfrm>
              <a:prstGeom prst="rect">
                <a:avLst/>
              </a:prstGeom>
              <a:noFill/>
              <a:ln>
                <a:solidFill>
                  <a:schemeClr val="tx1"/>
                </a:solidFill>
              </a:ln>
            </p:spPr>
            <p:txBody>
              <a:bodyPr wrap="square" rtlCol="0">
                <a:spAutoFit/>
              </a:bodyPr>
              <a:lstStyle/>
              <a:p>
                <a:r>
                  <a:rPr lang="lv-LV" dirty="0" smtClean="0"/>
                  <a:t>Meniu</a:t>
                </a:r>
                <a:endParaRPr lang="lv-LV" dirty="0"/>
              </a:p>
            </p:txBody>
          </p:sp>
          <p:sp>
            <p:nvSpPr>
              <p:cNvPr id="11" name="TextBox 10">
                <a:extLst>
                  <a:ext uri="{FF2B5EF4-FFF2-40B4-BE49-F238E27FC236}">
                    <a16:creationId xmlns:a16="http://schemas.microsoft.com/office/drawing/2014/main" id="{0071017F-D4FB-4540-8E53-271D1C179CAC}"/>
                  </a:ext>
                </a:extLst>
              </p:cNvPr>
              <p:cNvSpPr txBox="1"/>
              <p:nvPr/>
            </p:nvSpPr>
            <p:spPr>
              <a:xfrm>
                <a:off x="7507946" y="3966631"/>
                <a:ext cx="1150883" cy="369332"/>
              </a:xfrm>
              <a:prstGeom prst="rect">
                <a:avLst/>
              </a:prstGeom>
              <a:noFill/>
              <a:ln>
                <a:solidFill>
                  <a:schemeClr val="tx1"/>
                </a:solidFill>
              </a:ln>
            </p:spPr>
            <p:txBody>
              <a:bodyPr wrap="square" rtlCol="0">
                <a:spAutoFit/>
              </a:bodyPr>
              <a:lstStyle/>
              <a:p>
                <a:r>
                  <a:rPr lang="lt-LT" dirty="0" smtClean="0"/>
                  <a:t>Mygtukai</a:t>
                </a:r>
                <a:endParaRPr lang="en-GB" dirty="0"/>
              </a:p>
            </p:txBody>
          </p:sp>
          <p:cxnSp>
            <p:nvCxnSpPr>
              <p:cNvPr id="13" name="Straight Arrow Connector 12">
                <a:extLst>
                  <a:ext uri="{FF2B5EF4-FFF2-40B4-BE49-F238E27FC236}">
                    <a16:creationId xmlns:a16="http://schemas.microsoft.com/office/drawing/2014/main" id="{1A779A8C-A7BD-4B2C-9732-ED0548C4D896}"/>
                  </a:ext>
                </a:extLst>
              </p:cNvPr>
              <p:cNvCxnSpPr>
                <a:stCxn id="10" idx="0"/>
              </p:cNvCxnSpPr>
              <p:nvPr/>
            </p:nvCxnSpPr>
            <p:spPr>
              <a:xfrm flipH="1" flipV="1">
                <a:off x="1150883" y="2002221"/>
                <a:ext cx="302002" cy="1980477"/>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cxnSp>
            <p:nvCxnSpPr>
              <p:cNvPr id="15" name="Straight Arrow Connector 14">
                <a:extLst>
                  <a:ext uri="{FF2B5EF4-FFF2-40B4-BE49-F238E27FC236}">
                    <a16:creationId xmlns:a16="http://schemas.microsoft.com/office/drawing/2014/main" id="{0E74FC46-965B-484B-B11E-F8AF49DB38DA}"/>
                  </a:ext>
                </a:extLst>
              </p:cNvPr>
              <p:cNvCxnSpPr/>
              <p:nvPr/>
            </p:nvCxnSpPr>
            <p:spPr>
              <a:xfrm flipH="1" flipV="1">
                <a:off x="3269310" y="1690688"/>
                <a:ext cx="114681" cy="2286442"/>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cxnSp>
            <p:nvCxnSpPr>
              <p:cNvPr id="17" name="Straight Arrow Connector 16">
                <a:extLst>
                  <a:ext uri="{FF2B5EF4-FFF2-40B4-BE49-F238E27FC236}">
                    <a16:creationId xmlns:a16="http://schemas.microsoft.com/office/drawing/2014/main" id="{B2627581-464D-4CA9-B571-8C6F9DA37628}"/>
                  </a:ext>
                </a:extLst>
              </p:cNvPr>
              <p:cNvCxnSpPr/>
              <p:nvPr/>
            </p:nvCxnSpPr>
            <p:spPr>
              <a:xfrm flipV="1">
                <a:off x="5517931" y="2880870"/>
                <a:ext cx="0" cy="109626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cxnSp>
            <p:nvCxnSpPr>
              <p:cNvPr id="19" name="Straight Arrow Connector 18">
                <a:extLst>
                  <a:ext uri="{FF2B5EF4-FFF2-40B4-BE49-F238E27FC236}">
                    <a16:creationId xmlns:a16="http://schemas.microsoft.com/office/drawing/2014/main" id="{323B913F-60A0-43EC-AEBF-CF17F2DD277F}"/>
                  </a:ext>
                </a:extLst>
              </p:cNvPr>
              <p:cNvCxnSpPr/>
              <p:nvPr/>
            </p:nvCxnSpPr>
            <p:spPr>
              <a:xfrm flipV="1">
                <a:off x="8308428" y="2574749"/>
                <a:ext cx="1056289" cy="1391882"/>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grpSp>
      </p:grpSp>
      <p:sp>
        <p:nvSpPr>
          <p:cNvPr id="22" name="Slide Number Placeholder 21">
            <a:extLst>
              <a:ext uri="{FF2B5EF4-FFF2-40B4-BE49-F238E27FC236}">
                <a16:creationId xmlns:a16="http://schemas.microsoft.com/office/drawing/2014/main" id="{2E8A48AA-566A-473C-A3D0-F3F09ADB01D3}"/>
              </a:ext>
            </a:extLst>
          </p:cNvPr>
          <p:cNvSpPr>
            <a:spLocks noGrp="1"/>
          </p:cNvSpPr>
          <p:nvPr>
            <p:ph type="sldNum" sz="quarter" idx="12"/>
          </p:nvPr>
        </p:nvSpPr>
        <p:spPr/>
        <p:txBody>
          <a:bodyPr/>
          <a:lstStyle/>
          <a:p>
            <a:fld id="{D58C8EF8-DDE4-450C-8893-8D6D300E492B}" type="slidenum">
              <a:rPr lang="lv-LV" smtClean="0"/>
              <a:t>2</a:t>
            </a:fld>
            <a:endParaRPr lang="lv-LV"/>
          </a:p>
        </p:txBody>
      </p:sp>
    </p:spTree>
    <p:extLst>
      <p:ext uri="{BB962C8B-B14F-4D97-AF65-F5344CB8AC3E}">
        <p14:creationId xmlns:p14="http://schemas.microsoft.com/office/powerpoint/2010/main" val="244977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373814-12F5-4E04-8E1C-75207B37B934}"/>
              </a:ext>
            </a:extLst>
          </p:cNvPr>
          <p:cNvSpPr>
            <a:spLocks noGrp="1"/>
          </p:cNvSpPr>
          <p:nvPr>
            <p:ph type="title"/>
          </p:nvPr>
        </p:nvSpPr>
        <p:spPr>
          <a:xfrm>
            <a:off x="838200" y="365125"/>
            <a:ext cx="10515600" cy="927647"/>
          </a:xfrm>
        </p:spPr>
        <p:txBody>
          <a:bodyPr>
            <a:normAutofit/>
          </a:bodyPr>
          <a:lstStyle/>
          <a:p>
            <a:r>
              <a:rPr lang="lt-LT" dirty="0"/>
              <a:t>„MS Word“ </a:t>
            </a:r>
            <a:r>
              <a:rPr lang="lt-LT" dirty="0" smtClean="0"/>
              <a:t>sąsaja</a:t>
            </a:r>
            <a:r>
              <a:rPr lang="lv-LV" dirty="0" smtClean="0"/>
              <a:t>(II)</a:t>
            </a:r>
            <a:endParaRPr lang="lv-LV" dirty="0"/>
          </a:p>
        </p:txBody>
      </p:sp>
      <p:sp>
        <p:nvSpPr>
          <p:cNvPr id="6" name="Content Placeholder 5">
            <a:extLst>
              <a:ext uri="{FF2B5EF4-FFF2-40B4-BE49-F238E27FC236}">
                <a16:creationId xmlns:a16="http://schemas.microsoft.com/office/drawing/2014/main" id="{4A142C59-292D-4EED-AD77-5B874A1CE2CE}"/>
              </a:ext>
            </a:extLst>
          </p:cNvPr>
          <p:cNvSpPr>
            <a:spLocks noGrp="1"/>
          </p:cNvSpPr>
          <p:nvPr>
            <p:ph idx="1"/>
          </p:nvPr>
        </p:nvSpPr>
        <p:spPr>
          <a:xfrm>
            <a:off x="838200" y="1403131"/>
            <a:ext cx="10515600" cy="4773832"/>
          </a:xfrm>
        </p:spPr>
        <p:txBody>
          <a:bodyPr>
            <a:normAutofit/>
          </a:bodyPr>
          <a:lstStyle/>
          <a:p>
            <a:pPr marL="0" indent="0">
              <a:buNone/>
            </a:pPr>
            <a:r>
              <a:rPr lang="lt-LT" dirty="0"/>
              <a:t>Atidarę „Word“ galite pradėti nuo tuščio dokumento, kad geriau matytumėte sąsają</a:t>
            </a:r>
          </a:p>
          <a:p>
            <a:pPr marL="514350" indent="-514350">
              <a:buFont typeface="+mj-lt"/>
              <a:buAutoNum type="arabicPeriod"/>
            </a:pPr>
            <a:r>
              <a:rPr lang="lt-LT" dirty="0"/>
              <a:t>Atpažinkite meniu, kurį sudaro keli elementai, kaip Failas, Pagrindinis, Įterpti, Dizainas, Išdėstymas, Nuorodos, Laiškai, Peržiūra, Rodinys, Pagalba. Priklausomai nuo jūsų veiklos, kai kurie kontekstiniai meniu elementai, pvz., Lentelės dizainas, maketas ir pan., Gali palengvinti jūsų darbą</a:t>
            </a:r>
          </a:p>
          <a:p>
            <a:pPr marL="514350" indent="-514350">
              <a:buFont typeface="+mj-lt"/>
              <a:buAutoNum type="arabicPeriod"/>
            </a:pPr>
            <a:r>
              <a:rPr lang="lt-LT" dirty="0"/>
              <a:t>Priklausomai nuo meniu elemento, įrankių juostos su komandų mygtukais pasikeis</a:t>
            </a:r>
          </a:p>
          <a:p>
            <a:pPr marL="514350" indent="-514350">
              <a:buFont typeface="+mj-lt"/>
              <a:buAutoNum type="arabicPeriod"/>
            </a:pPr>
            <a:r>
              <a:rPr lang="lt-LT" dirty="0"/>
              <a:t>Dažniausiai naudojamos komandos yra greitos prieigos įrankių juostoje</a:t>
            </a:r>
          </a:p>
          <a:p>
            <a:endParaRPr lang="lt-LT" dirty="0"/>
          </a:p>
        </p:txBody>
      </p:sp>
      <p:sp>
        <p:nvSpPr>
          <p:cNvPr id="7" name="Slide Number Placeholder 6">
            <a:extLst>
              <a:ext uri="{FF2B5EF4-FFF2-40B4-BE49-F238E27FC236}">
                <a16:creationId xmlns:a16="http://schemas.microsoft.com/office/drawing/2014/main" id="{D6C64555-0601-4B8C-8990-EA4072BB5056}"/>
              </a:ext>
            </a:extLst>
          </p:cNvPr>
          <p:cNvSpPr>
            <a:spLocks noGrp="1"/>
          </p:cNvSpPr>
          <p:nvPr>
            <p:ph type="sldNum" sz="quarter" idx="12"/>
          </p:nvPr>
        </p:nvSpPr>
        <p:spPr/>
        <p:txBody>
          <a:bodyPr/>
          <a:lstStyle/>
          <a:p>
            <a:fld id="{D58C8EF8-DDE4-450C-8893-8D6D300E492B}" type="slidenum">
              <a:rPr lang="lv-LV" smtClean="0"/>
              <a:t>3</a:t>
            </a:fld>
            <a:endParaRPr lang="lv-LV"/>
          </a:p>
        </p:txBody>
      </p:sp>
    </p:spTree>
    <p:extLst>
      <p:ext uri="{BB962C8B-B14F-4D97-AF65-F5344CB8AC3E}">
        <p14:creationId xmlns:p14="http://schemas.microsoft.com/office/powerpoint/2010/main" val="322756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A00F2-9C16-4705-AEDF-B54B9B580474}"/>
              </a:ext>
            </a:extLst>
          </p:cNvPr>
          <p:cNvSpPr>
            <a:spLocks noGrp="1"/>
          </p:cNvSpPr>
          <p:nvPr>
            <p:ph type="title"/>
          </p:nvPr>
        </p:nvSpPr>
        <p:spPr>
          <a:xfrm>
            <a:off x="838200" y="365126"/>
            <a:ext cx="10515600" cy="706930"/>
          </a:xfrm>
        </p:spPr>
        <p:txBody>
          <a:bodyPr/>
          <a:lstStyle/>
          <a:p>
            <a:r>
              <a:rPr lang="en-GB" dirty="0" smtClean="0"/>
              <a:t>Open </a:t>
            </a:r>
            <a:r>
              <a:rPr lang="en-GB" dirty="0"/>
              <a:t>Office Writer</a:t>
            </a:r>
            <a:r>
              <a:rPr lang="lv-LV" dirty="0"/>
              <a:t> </a:t>
            </a:r>
            <a:r>
              <a:rPr lang="lv-LV" dirty="0" smtClean="0"/>
              <a:t>sąsaja </a:t>
            </a:r>
            <a:r>
              <a:rPr lang="en-GB" dirty="0" smtClean="0"/>
              <a:t>(I</a:t>
            </a:r>
            <a:r>
              <a:rPr lang="en-GB" dirty="0"/>
              <a:t>)</a:t>
            </a:r>
          </a:p>
        </p:txBody>
      </p:sp>
      <p:pic>
        <p:nvPicPr>
          <p:cNvPr id="5" name="Content Placeholder 4">
            <a:extLst>
              <a:ext uri="{FF2B5EF4-FFF2-40B4-BE49-F238E27FC236}">
                <a16:creationId xmlns:a16="http://schemas.microsoft.com/office/drawing/2014/main" id="{46D31C28-F98D-4585-9375-63C31EAFA1E5}"/>
              </a:ext>
            </a:extLst>
          </p:cNvPr>
          <p:cNvPicPr>
            <a:picLocks noGrp="1" noChangeAspect="1"/>
          </p:cNvPicPr>
          <p:nvPr>
            <p:ph idx="1"/>
          </p:nvPr>
        </p:nvPicPr>
        <p:blipFill>
          <a:blip r:embed="rId2"/>
          <a:stretch>
            <a:fillRect/>
          </a:stretch>
        </p:blipFill>
        <p:spPr>
          <a:xfrm>
            <a:off x="1533832" y="1276349"/>
            <a:ext cx="9483213" cy="5331705"/>
          </a:xfrm>
        </p:spPr>
      </p:pic>
      <p:sp>
        <p:nvSpPr>
          <p:cNvPr id="6" name="Slide Number Placeholder 5">
            <a:extLst>
              <a:ext uri="{FF2B5EF4-FFF2-40B4-BE49-F238E27FC236}">
                <a16:creationId xmlns:a16="http://schemas.microsoft.com/office/drawing/2014/main" id="{0B4350D0-DD2D-44B6-97F1-188910CAED60}"/>
              </a:ext>
            </a:extLst>
          </p:cNvPr>
          <p:cNvSpPr>
            <a:spLocks noGrp="1"/>
          </p:cNvSpPr>
          <p:nvPr>
            <p:ph type="sldNum" sz="quarter" idx="12"/>
          </p:nvPr>
        </p:nvSpPr>
        <p:spPr/>
        <p:txBody>
          <a:bodyPr/>
          <a:lstStyle/>
          <a:p>
            <a:fld id="{D58C8EF8-DDE4-450C-8893-8D6D300E492B}" type="slidenum">
              <a:rPr lang="lv-LV" smtClean="0"/>
              <a:t>4</a:t>
            </a:fld>
            <a:endParaRPr lang="lv-LV"/>
          </a:p>
        </p:txBody>
      </p:sp>
      <p:grpSp>
        <p:nvGrpSpPr>
          <p:cNvPr id="15" name="Group 14">
            <a:extLst>
              <a:ext uri="{FF2B5EF4-FFF2-40B4-BE49-F238E27FC236}">
                <a16:creationId xmlns:a16="http://schemas.microsoft.com/office/drawing/2014/main" id="{E5B68032-04B7-4A30-817E-59548B3A98A7}"/>
              </a:ext>
            </a:extLst>
          </p:cNvPr>
          <p:cNvGrpSpPr/>
          <p:nvPr/>
        </p:nvGrpSpPr>
        <p:grpSpPr>
          <a:xfrm>
            <a:off x="3120168" y="3668873"/>
            <a:ext cx="6528329" cy="1022416"/>
            <a:chOff x="3120168" y="3668873"/>
            <a:chExt cx="6528329" cy="1022416"/>
          </a:xfrm>
        </p:grpSpPr>
        <p:sp>
          <p:nvSpPr>
            <p:cNvPr id="7" name="TextBox 6">
              <a:extLst>
                <a:ext uri="{FF2B5EF4-FFF2-40B4-BE49-F238E27FC236}">
                  <a16:creationId xmlns:a16="http://schemas.microsoft.com/office/drawing/2014/main" id="{EBD91782-6B81-4648-A8E0-BC56E2947935}"/>
                </a:ext>
              </a:extLst>
            </p:cNvPr>
            <p:cNvSpPr txBox="1"/>
            <p:nvPr/>
          </p:nvSpPr>
          <p:spPr>
            <a:xfrm rot="10800000" flipH="1" flipV="1">
              <a:off x="5765723" y="3668873"/>
              <a:ext cx="1586335" cy="646331"/>
            </a:xfrm>
            <a:prstGeom prst="rect">
              <a:avLst/>
            </a:prstGeom>
            <a:noFill/>
            <a:ln>
              <a:solidFill>
                <a:schemeClr val="tx1"/>
              </a:solidFill>
            </a:ln>
          </p:spPr>
          <p:txBody>
            <a:bodyPr wrap="square" rtlCol="0">
              <a:spAutoFit/>
            </a:bodyPr>
            <a:lstStyle/>
            <a:p>
              <a:r>
                <a:rPr lang="lv-LV" dirty="0" smtClean="0"/>
                <a:t>Išskleidžiamas meniu</a:t>
              </a:r>
              <a:endParaRPr lang="lv-LV" dirty="0"/>
            </a:p>
          </p:txBody>
        </p:sp>
        <p:sp>
          <p:nvSpPr>
            <p:cNvPr id="8" name="TextBox 7">
              <a:extLst>
                <a:ext uri="{FF2B5EF4-FFF2-40B4-BE49-F238E27FC236}">
                  <a16:creationId xmlns:a16="http://schemas.microsoft.com/office/drawing/2014/main" id="{51ECD905-FB54-455F-AF4A-6A9548B823F6}"/>
                </a:ext>
              </a:extLst>
            </p:cNvPr>
            <p:cNvSpPr txBox="1"/>
            <p:nvPr/>
          </p:nvSpPr>
          <p:spPr>
            <a:xfrm>
              <a:off x="7409793" y="3767959"/>
              <a:ext cx="961697" cy="923330"/>
            </a:xfrm>
            <a:prstGeom prst="rect">
              <a:avLst/>
            </a:prstGeom>
            <a:noFill/>
            <a:ln>
              <a:solidFill>
                <a:schemeClr val="tx1"/>
              </a:solidFill>
            </a:ln>
          </p:spPr>
          <p:txBody>
            <a:bodyPr wrap="square" rtlCol="0">
              <a:spAutoFit/>
            </a:bodyPr>
            <a:lstStyle/>
            <a:p>
              <a:r>
                <a:rPr lang="lv-LV" dirty="0" smtClean="0"/>
                <a:t>Šoninė įrankių juosta</a:t>
              </a:r>
              <a:endParaRPr lang="lv-LV" dirty="0"/>
            </a:p>
          </p:txBody>
        </p:sp>
        <p:cxnSp>
          <p:nvCxnSpPr>
            <p:cNvPr id="10" name="Straight Arrow Connector 9">
              <a:extLst>
                <a:ext uri="{FF2B5EF4-FFF2-40B4-BE49-F238E27FC236}">
                  <a16:creationId xmlns:a16="http://schemas.microsoft.com/office/drawing/2014/main" id="{CB6954C2-DA06-4284-9817-47EBD0190171}"/>
                </a:ext>
              </a:extLst>
            </p:cNvPr>
            <p:cNvCxnSpPr/>
            <p:nvPr/>
          </p:nvCxnSpPr>
          <p:spPr>
            <a:xfrm flipH="1">
              <a:off x="3120168" y="3767959"/>
              <a:ext cx="2645555" cy="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cxnSp>
          <p:nvCxnSpPr>
            <p:cNvPr id="12" name="Straight Arrow Connector 11">
              <a:extLst>
                <a:ext uri="{FF2B5EF4-FFF2-40B4-BE49-F238E27FC236}">
                  <a16:creationId xmlns:a16="http://schemas.microsoft.com/office/drawing/2014/main" id="{EE429157-439B-4BD0-9C0B-99D9B42A0092}"/>
                </a:ext>
              </a:extLst>
            </p:cNvPr>
            <p:cNvCxnSpPr/>
            <p:nvPr/>
          </p:nvCxnSpPr>
          <p:spPr>
            <a:xfrm flipH="1">
              <a:off x="4903076" y="4335517"/>
              <a:ext cx="862647" cy="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cxnSp>
          <p:nvCxnSpPr>
            <p:cNvPr id="14" name="Straight Arrow Connector 13">
              <a:extLst>
                <a:ext uri="{FF2B5EF4-FFF2-40B4-BE49-F238E27FC236}">
                  <a16:creationId xmlns:a16="http://schemas.microsoft.com/office/drawing/2014/main" id="{4AB9C405-3A82-466F-9D03-DC030680560D}"/>
                </a:ext>
              </a:extLst>
            </p:cNvPr>
            <p:cNvCxnSpPr/>
            <p:nvPr/>
          </p:nvCxnSpPr>
          <p:spPr>
            <a:xfrm>
              <a:off x="8371490" y="3972910"/>
              <a:ext cx="1277007" cy="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4251147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C0B51-6400-4007-A151-1CD8651581DA}"/>
              </a:ext>
            </a:extLst>
          </p:cNvPr>
          <p:cNvSpPr>
            <a:spLocks noGrp="1"/>
          </p:cNvSpPr>
          <p:nvPr>
            <p:ph type="title"/>
          </p:nvPr>
        </p:nvSpPr>
        <p:spPr>
          <a:xfrm>
            <a:off x="838200" y="365126"/>
            <a:ext cx="10515600" cy="769992"/>
          </a:xfrm>
        </p:spPr>
        <p:txBody>
          <a:bodyPr/>
          <a:lstStyle/>
          <a:p>
            <a:r>
              <a:rPr lang="lt-LT" dirty="0" smtClean="0"/>
              <a:t>Sąsaja </a:t>
            </a:r>
            <a:r>
              <a:rPr lang="en-GB" dirty="0" smtClean="0"/>
              <a:t>Open </a:t>
            </a:r>
            <a:r>
              <a:rPr lang="en-GB" dirty="0"/>
              <a:t>Office Text Document (I</a:t>
            </a:r>
            <a:r>
              <a:rPr lang="lv-LV" dirty="0"/>
              <a:t>I</a:t>
            </a:r>
            <a:r>
              <a:rPr lang="en-GB" dirty="0"/>
              <a:t>)</a:t>
            </a:r>
            <a:endParaRPr lang="lv-LV" dirty="0"/>
          </a:p>
        </p:txBody>
      </p:sp>
      <p:sp>
        <p:nvSpPr>
          <p:cNvPr id="3" name="Content Placeholder 2">
            <a:extLst>
              <a:ext uri="{FF2B5EF4-FFF2-40B4-BE49-F238E27FC236}">
                <a16:creationId xmlns:a16="http://schemas.microsoft.com/office/drawing/2014/main" id="{7CD65825-8B66-4C33-9663-4F90FD9F3B09}"/>
              </a:ext>
            </a:extLst>
          </p:cNvPr>
          <p:cNvSpPr>
            <a:spLocks noGrp="1"/>
          </p:cNvSpPr>
          <p:nvPr>
            <p:ph idx="1"/>
          </p:nvPr>
        </p:nvSpPr>
        <p:spPr/>
        <p:txBody>
          <a:bodyPr/>
          <a:lstStyle/>
          <a:p>
            <a:r>
              <a:rPr lang="lt-LT" dirty="0"/>
              <a:t>„</a:t>
            </a:r>
            <a:r>
              <a:rPr lang="lt-LT" dirty="0" err="1"/>
              <a:t>Open</a:t>
            </a:r>
            <a:r>
              <a:rPr lang="lt-LT" dirty="0"/>
              <a:t> Office </a:t>
            </a:r>
            <a:r>
              <a:rPr lang="lt-LT" dirty="0" err="1"/>
              <a:t>Writer</a:t>
            </a:r>
            <a:r>
              <a:rPr lang="lt-LT" dirty="0"/>
              <a:t>“ sąsają sudaro meniu, 3 įrankių juostos - „</a:t>
            </a:r>
            <a:r>
              <a:rPr lang="lt-LT" dirty="0" err="1"/>
              <a:t>Find</a:t>
            </a:r>
            <a:r>
              <a:rPr lang="lt-LT" dirty="0"/>
              <a:t>“, „Standard“ ir „</a:t>
            </a:r>
            <a:r>
              <a:rPr lang="lt-LT" dirty="0" err="1"/>
              <a:t>Formatting</a:t>
            </a:r>
            <a:r>
              <a:rPr lang="lt-LT" dirty="0"/>
              <a:t>“; ir „</a:t>
            </a:r>
            <a:r>
              <a:rPr lang="lt-LT" dirty="0" err="1"/>
              <a:t>SideBar</a:t>
            </a:r>
            <a:r>
              <a:rPr lang="lt-LT" dirty="0"/>
              <a:t>“</a:t>
            </a:r>
          </a:p>
          <a:p>
            <a:r>
              <a:rPr lang="lt-LT" dirty="0"/>
              <a:t>Meniu elemente Rodinys galite pasirinkti Įrankių juostos, o išskleidžiamajame meniu-papildomas įrankių juostas, būtinas dabartiniam darbui</a:t>
            </a:r>
          </a:p>
          <a:p>
            <a:r>
              <a:rPr lang="lt-LT" dirty="0"/>
              <a:t>Panašiai meniu </a:t>
            </a:r>
            <a:r>
              <a:rPr lang="lt-LT" dirty="0" err="1"/>
              <a:t>meniu</a:t>
            </a:r>
            <a:r>
              <a:rPr lang="lt-LT" dirty="0"/>
              <a:t> Rodinys galite įjungti arba įjungti šoninę juostą</a:t>
            </a:r>
          </a:p>
          <a:p>
            <a:r>
              <a:rPr lang="lt-LT" dirty="0"/>
              <a:t>Galimų komandų sąrašas yra mažesnis nei „MS Word“, tačiau patenkinamas paprastam vartotojui.</a:t>
            </a:r>
          </a:p>
          <a:p>
            <a:pPr marL="0" indent="0">
              <a:buNone/>
            </a:pPr>
            <a:endParaRPr lang="lt-LT" dirty="0"/>
          </a:p>
        </p:txBody>
      </p:sp>
      <p:sp>
        <p:nvSpPr>
          <p:cNvPr id="4" name="Slide Number Placeholder 3">
            <a:extLst>
              <a:ext uri="{FF2B5EF4-FFF2-40B4-BE49-F238E27FC236}">
                <a16:creationId xmlns:a16="http://schemas.microsoft.com/office/drawing/2014/main" id="{07EC1633-F576-4ABA-B34B-9159F1461701}"/>
              </a:ext>
            </a:extLst>
          </p:cNvPr>
          <p:cNvSpPr>
            <a:spLocks noGrp="1"/>
          </p:cNvSpPr>
          <p:nvPr>
            <p:ph type="sldNum" sz="quarter" idx="12"/>
          </p:nvPr>
        </p:nvSpPr>
        <p:spPr/>
        <p:txBody>
          <a:bodyPr/>
          <a:lstStyle/>
          <a:p>
            <a:fld id="{D58C8EF8-DDE4-450C-8893-8D6D300E492B}" type="slidenum">
              <a:rPr lang="lv-LV" smtClean="0"/>
              <a:t>5</a:t>
            </a:fld>
            <a:endParaRPr lang="lv-LV"/>
          </a:p>
        </p:txBody>
      </p:sp>
    </p:spTree>
    <p:extLst>
      <p:ext uri="{BB962C8B-B14F-4D97-AF65-F5344CB8AC3E}">
        <p14:creationId xmlns:p14="http://schemas.microsoft.com/office/powerpoint/2010/main" val="281251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A280B7-CD77-4E2E-8A22-0DB76AFFA554}"/>
              </a:ext>
            </a:extLst>
          </p:cNvPr>
          <p:cNvSpPr>
            <a:spLocks noGrp="1"/>
          </p:cNvSpPr>
          <p:nvPr>
            <p:ph type="title"/>
          </p:nvPr>
        </p:nvSpPr>
        <p:spPr>
          <a:xfrm>
            <a:off x="838200" y="365126"/>
            <a:ext cx="10515600" cy="626724"/>
          </a:xfrm>
        </p:spPr>
        <p:txBody>
          <a:bodyPr>
            <a:normAutofit fontScale="90000"/>
          </a:bodyPr>
          <a:lstStyle/>
          <a:p>
            <a:r>
              <a:rPr lang="lt-LT" dirty="0" smtClean="0"/>
              <a:t>Kai kurios svarbios </a:t>
            </a:r>
            <a:r>
              <a:rPr lang="en-GB" dirty="0" smtClean="0"/>
              <a:t>Word</a:t>
            </a:r>
            <a:r>
              <a:rPr lang="lt-LT" dirty="0" smtClean="0"/>
              <a:t>parinktys </a:t>
            </a:r>
            <a:r>
              <a:rPr lang="en-GB" dirty="0" smtClean="0"/>
              <a:t>(I</a:t>
            </a:r>
            <a:r>
              <a:rPr lang="en-GB" dirty="0"/>
              <a:t>)</a:t>
            </a:r>
          </a:p>
        </p:txBody>
      </p:sp>
      <p:sp>
        <p:nvSpPr>
          <p:cNvPr id="5" name="Content Placeholder 4">
            <a:extLst>
              <a:ext uri="{FF2B5EF4-FFF2-40B4-BE49-F238E27FC236}">
                <a16:creationId xmlns:a16="http://schemas.microsoft.com/office/drawing/2014/main" id="{75C66180-9E48-456E-A256-0F7E7F03FF36}"/>
              </a:ext>
            </a:extLst>
          </p:cNvPr>
          <p:cNvSpPr>
            <a:spLocks noGrp="1"/>
          </p:cNvSpPr>
          <p:nvPr>
            <p:ph sz="half" idx="1"/>
          </p:nvPr>
        </p:nvSpPr>
        <p:spPr>
          <a:xfrm>
            <a:off x="838199" y="4026309"/>
            <a:ext cx="10515599" cy="2150653"/>
          </a:xfrm>
        </p:spPr>
        <p:txBody>
          <a:bodyPr>
            <a:normAutofit fontScale="70000" lnSpcReduction="20000"/>
          </a:bodyPr>
          <a:lstStyle/>
          <a:p>
            <a:r>
              <a:rPr lang="lt-LT" dirty="0"/>
              <a:t>Failas/ parinktis/ išsaugoti:</a:t>
            </a:r>
          </a:p>
          <a:p>
            <a:r>
              <a:rPr lang="lt-LT" dirty="0"/>
              <a:t>Įrašykite failus tokiu formatu - „Word“ dokumentas *.</a:t>
            </a:r>
            <a:r>
              <a:rPr lang="lt-LT" dirty="0" err="1"/>
              <a:t>docx</a:t>
            </a:r>
            <a:endParaRPr lang="lt-LT" dirty="0"/>
          </a:p>
          <a:p>
            <a:r>
              <a:rPr lang="lt-LT" dirty="0"/>
              <a:t>Išsaugokite automatinio atkūrimo informaciją kas 10 minučių</a:t>
            </a:r>
          </a:p>
          <a:p>
            <a:r>
              <a:rPr lang="lt-LT" dirty="0"/>
              <a:t>Pasilikti paskutinę „</a:t>
            </a:r>
            <a:r>
              <a:rPr lang="lt-LT" dirty="0" err="1"/>
              <a:t>AutoRecovered</a:t>
            </a:r>
            <a:r>
              <a:rPr lang="lt-LT" dirty="0"/>
              <a:t>“ versiją, jei uždarysiu neišsaugojęs</a:t>
            </a:r>
          </a:p>
          <a:p>
            <a:pPr marL="0" indent="0" algn="just">
              <a:buNone/>
            </a:pPr>
            <a:r>
              <a:rPr lang="lt-LT" dirty="0"/>
              <a:t>Ši parinktis išsaugo jūsų darbą, jei netyčia uždarote dokumentą neišsaugodami. Tiesiog pasirinkite Failas/ Atidaryti ir ekrano apačioje raskite mygtuką «Atkurti neišsaugotus dokumentus </a:t>
            </a:r>
          </a:p>
          <a:p>
            <a:endParaRPr lang="lt-LT" dirty="0"/>
          </a:p>
        </p:txBody>
      </p:sp>
      <p:pic>
        <p:nvPicPr>
          <p:cNvPr id="9" name="Content Placeholder 8">
            <a:extLst>
              <a:ext uri="{FF2B5EF4-FFF2-40B4-BE49-F238E27FC236}">
                <a16:creationId xmlns:a16="http://schemas.microsoft.com/office/drawing/2014/main" id="{7F8CD9DD-7257-47D5-9707-6D5D2DF0CEC1}"/>
              </a:ext>
            </a:extLst>
          </p:cNvPr>
          <p:cNvPicPr>
            <a:picLocks noGrp="1" noChangeAspect="1"/>
          </p:cNvPicPr>
          <p:nvPr>
            <p:ph sz="half" idx="2"/>
          </p:nvPr>
        </p:nvPicPr>
        <p:blipFill>
          <a:blip r:embed="rId2"/>
          <a:stretch>
            <a:fillRect/>
          </a:stretch>
        </p:blipFill>
        <p:spPr>
          <a:xfrm>
            <a:off x="838199" y="1206511"/>
            <a:ext cx="7917424" cy="2640410"/>
          </a:xfrm>
        </p:spPr>
      </p:pic>
      <p:sp>
        <p:nvSpPr>
          <p:cNvPr id="7" name="Slide Number Placeholder 6">
            <a:extLst>
              <a:ext uri="{FF2B5EF4-FFF2-40B4-BE49-F238E27FC236}">
                <a16:creationId xmlns:a16="http://schemas.microsoft.com/office/drawing/2014/main" id="{2AE0C738-8AC7-439B-94CF-85C3704C6DD2}"/>
              </a:ext>
            </a:extLst>
          </p:cNvPr>
          <p:cNvSpPr>
            <a:spLocks noGrp="1"/>
          </p:cNvSpPr>
          <p:nvPr>
            <p:ph type="sldNum" sz="quarter" idx="12"/>
          </p:nvPr>
        </p:nvSpPr>
        <p:spPr/>
        <p:txBody>
          <a:bodyPr/>
          <a:lstStyle/>
          <a:p>
            <a:fld id="{D58C8EF8-DDE4-450C-8893-8D6D300E492B}" type="slidenum">
              <a:rPr lang="lv-LV" smtClean="0"/>
              <a:t>6</a:t>
            </a:fld>
            <a:endParaRPr lang="lv-LV"/>
          </a:p>
        </p:txBody>
      </p:sp>
      <p:pic>
        <p:nvPicPr>
          <p:cNvPr id="11" name="Picture 10">
            <a:extLst>
              <a:ext uri="{FF2B5EF4-FFF2-40B4-BE49-F238E27FC236}">
                <a16:creationId xmlns:a16="http://schemas.microsoft.com/office/drawing/2014/main" id="{2C140B10-31FB-4C2D-8B89-89242E3CACA0}"/>
              </a:ext>
            </a:extLst>
          </p:cNvPr>
          <p:cNvPicPr>
            <a:picLocks noChangeAspect="1"/>
          </p:cNvPicPr>
          <p:nvPr/>
        </p:nvPicPr>
        <p:blipFill>
          <a:blip r:embed="rId3"/>
          <a:stretch>
            <a:fillRect/>
          </a:stretch>
        </p:blipFill>
        <p:spPr>
          <a:xfrm>
            <a:off x="9042274" y="2355555"/>
            <a:ext cx="2543530" cy="1457528"/>
          </a:xfrm>
          <a:prstGeom prst="rect">
            <a:avLst/>
          </a:prstGeom>
        </p:spPr>
      </p:pic>
    </p:spTree>
    <p:extLst>
      <p:ext uri="{BB962C8B-B14F-4D97-AF65-F5344CB8AC3E}">
        <p14:creationId xmlns:p14="http://schemas.microsoft.com/office/powerpoint/2010/main" val="297110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E97E5-D10D-43EC-91AF-3C366A5C9CF2}"/>
              </a:ext>
            </a:extLst>
          </p:cNvPr>
          <p:cNvSpPr>
            <a:spLocks noGrp="1"/>
          </p:cNvSpPr>
          <p:nvPr>
            <p:ph type="title"/>
          </p:nvPr>
        </p:nvSpPr>
        <p:spPr/>
        <p:txBody>
          <a:bodyPr/>
          <a:lstStyle/>
          <a:p>
            <a:r>
              <a:rPr lang="lt-LT" dirty="0" smtClean="0"/>
              <a:t>Kai kurios svarbios </a:t>
            </a:r>
            <a:r>
              <a:rPr lang="en-GB" dirty="0" smtClean="0"/>
              <a:t>Word </a:t>
            </a:r>
            <a:r>
              <a:rPr lang="lt-LT" dirty="0" smtClean="0"/>
              <a:t>parinktys </a:t>
            </a:r>
            <a:r>
              <a:rPr lang="en-GB" dirty="0" smtClean="0"/>
              <a:t>(I</a:t>
            </a:r>
            <a:r>
              <a:rPr lang="lv-LV" dirty="0"/>
              <a:t>I</a:t>
            </a:r>
            <a:r>
              <a:rPr lang="en-GB" dirty="0"/>
              <a:t>)</a:t>
            </a:r>
            <a:endParaRPr lang="lv-LV" dirty="0"/>
          </a:p>
        </p:txBody>
      </p:sp>
      <p:sp>
        <p:nvSpPr>
          <p:cNvPr id="3" name="Content Placeholder 2">
            <a:extLst>
              <a:ext uri="{FF2B5EF4-FFF2-40B4-BE49-F238E27FC236}">
                <a16:creationId xmlns:a16="http://schemas.microsoft.com/office/drawing/2014/main" id="{F0C5A059-8D15-4274-B618-B6C804CE0860}"/>
              </a:ext>
            </a:extLst>
          </p:cNvPr>
          <p:cNvSpPr>
            <a:spLocks noGrp="1"/>
          </p:cNvSpPr>
          <p:nvPr>
            <p:ph sz="half" idx="1"/>
          </p:nvPr>
        </p:nvSpPr>
        <p:spPr>
          <a:xfrm>
            <a:off x="838200" y="1371600"/>
            <a:ext cx="5181600" cy="4984750"/>
          </a:xfrm>
        </p:spPr>
        <p:txBody>
          <a:bodyPr>
            <a:normAutofit lnSpcReduction="10000"/>
          </a:bodyPr>
          <a:lstStyle/>
          <a:p>
            <a:r>
              <a:rPr lang="lt-LT" dirty="0"/>
              <a:t>Failas/ Parinktys/ Kalba</a:t>
            </a:r>
          </a:p>
          <a:p>
            <a:r>
              <a:rPr lang="lt-LT" dirty="0"/>
              <a:t>Norėdami atlikti šiuos pakeitimus, turite įdiegti „Microsoft </a:t>
            </a:r>
            <a:r>
              <a:rPr lang="lt-LT" dirty="0" err="1"/>
              <a:t>MultiLanguage</a:t>
            </a:r>
            <a:r>
              <a:rPr lang="lt-LT" dirty="0"/>
              <a:t> </a:t>
            </a:r>
            <a:r>
              <a:rPr lang="lt-LT" dirty="0" err="1"/>
              <a:t>Pack</a:t>
            </a:r>
            <a:r>
              <a:rPr lang="lt-LT" dirty="0"/>
              <a:t>“:</a:t>
            </a:r>
          </a:p>
          <a:p>
            <a:r>
              <a:rPr lang="lt-LT" dirty="0"/>
              <a:t>Galbūt norėsite pakeisti „Office“ ekrano kalbą į savo nacionalinę kalbą, o visas meniu ir pagalba bus rodomi jūsų kalba</a:t>
            </a:r>
          </a:p>
          <a:p>
            <a:r>
              <a:rPr lang="lt-LT" dirty="0"/>
              <a:t>Jei rašote keliais, protinga įdiegti atitinkamus koregavimo įrankius ir pasirinkti būtinus naudojant peržiūrą/ kalbą/ kalbą</a:t>
            </a:r>
          </a:p>
          <a:p>
            <a:pPr marL="0" indent="0">
              <a:buNone/>
            </a:pPr>
            <a:endParaRPr lang="lt-LT" dirty="0"/>
          </a:p>
        </p:txBody>
      </p:sp>
      <p:pic>
        <p:nvPicPr>
          <p:cNvPr id="9" name="Content Placeholder 8">
            <a:extLst>
              <a:ext uri="{FF2B5EF4-FFF2-40B4-BE49-F238E27FC236}">
                <a16:creationId xmlns:a16="http://schemas.microsoft.com/office/drawing/2014/main" id="{30D60E9D-C658-4E6D-A973-FA3FC64D19F6}"/>
              </a:ext>
            </a:extLst>
          </p:cNvPr>
          <p:cNvPicPr>
            <a:picLocks noGrp="1" noChangeAspect="1"/>
          </p:cNvPicPr>
          <p:nvPr>
            <p:ph sz="half" idx="2"/>
          </p:nvPr>
        </p:nvPicPr>
        <p:blipFill>
          <a:blip r:embed="rId2"/>
          <a:stretch>
            <a:fillRect/>
          </a:stretch>
        </p:blipFill>
        <p:spPr>
          <a:xfrm>
            <a:off x="6172200" y="1855379"/>
            <a:ext cx="5181600" cy="4291829"/>
          </a:xfrm>
        </p:spPr>
      </p:pic>
      <p:sp>
        <p:nvSpPr>
          <p:cNvPr id="5" name="Slide Number Placeholder 4">
            <a:extLst>
              <a:ext uri="{FF2B5EF4-FFF2-40B4-BE49-F238E27FC236}">
                <a16:creationId xmlns:a16="http://schemas.microsoft.com/office/drawing/2014/main" id="{99DCBB39-4398-49CD-BE83-68C46623B1E8}"/>
              </a:ext>
            </a:extLst>
          </p:cNvPr>
          <p:cNvSpPr>
            <a:spLocks noGrp="1"/>
          </p:cNvSpPr>
          <p:nvPr>
            <p:ph type="sldNum" sz="quarter" idx="12"/>
          </p:nvPr>
        </p:nvSpPr>
        <p:spPr/>
        <p:txBody>
          <a:bodyPr/>
          <a:lstStyle/>
          <a:p>
            <a:fld id="{D58C8EF8-DDE4-450C-8893-8D6D300E492B}" type="slidenum">
              <a:rPr lang="lv-LV" smtClean="0"/>
              <a:t>7</a:t>
            </a:fld>
            <a:endParaRPr lang="lv-LV"/>
          </a:p>
        </p:txBody>
      </p:sp>
    </p:spTree>
    <p:extLst>
      <p:ext uri="{BB962C8B-B14F-4D97-AF65-F5344CB8AC3E}">
        <p14:creationId xmlns:p14="http://schemas.microsoft.com/office/powerpoint/2010/main" val="3160173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B30B4-8F04-4B41-BF7A-460A42ABBDCB}"/>
              </a:ext>
            </a:extLst>
          </p:cNvPr>
          <p:cNvSpPr>
            <a:spLocks noGrp="1"/>
          </p:cNvSpPr>
          <p:nvPr>
            <p:ph type="title"/>
          </p:nvPr>
        </p:nvSpPr>
        <p:spPr/>
        <p:txBody>
          <a:bodyPr>
            <a:normAutofit/>
          </a:bodyPr>
          <a:lstStyle/>
          <a:p>
            <a:r>
              <a:rPr lang="lt-LT" sz="4000" dirty="0" smtClean="0"/>
              <a:t>Keletas svarbių </a:t>
            </a:r>
            <a:r>
              <a:rPr lang="en-GB" sz="4000" dirty="0" smtClean="0"/>
              <a:t>Open </a:t>
            </a:r>
            <a:r>
              <a:rPr lang="en-GB" sz="4000" dirty="0"/>
              <a:t>Office </a:t>
            </a:r>
            <a:r>
              <a:rPr lang="en-GB" sz="4000" dirty="0" smtClean="0"/>
              <a:t>Writer</a:t>
            </a:r>
            <a:r>
              <a:rPr lang="lt-LT" sz="4000" dirty="0" smtClean="0"/>
              <a:t> parinkčių</a:t>
            </a:r>
            <a:endParaRPr lang="en-GB" sz="4000" dirty="0"/>
          </a:p>
        </p:txBody>
      </p:sp>
      <p:sp>
        <p:nvSpPr>
          <p:cNvPr id="3" name="Content Placeholder 2">
            <a:extLst>
              <a:ext uri="{FF2B5EF4-FFF2-40B4-BE49-F238E27FC236}">
                <a16:creationId xmlns:a16="http://schemas.microsoft.com/office/drawing/2014/main" id="{77EDF3A1-5783-4964-BA3B-E6CE8A0FE043}"/>
              </a:ext>
            </a:extLst>
          </p:cNvPr>
          <p:cNvSpPr>
            <a:spLocks noGrp="1"/>
          </p:cNvSpPr>
          <p:nvPr>
            <p:ph idx="1"/>
          </p:nvPr>
        </p:nvSpPr>
        <p:spPr/>
        <p:txBody>
          <a:bodyPr/>
          <a:lstStyle/>
          <a:p>
            <a:r>
              <a:rPr lang="lt-LT" dirty="0"/>
              <a:t>Įrankiai/ Parinktis/ Įkelti/ Išsaugoti/ Bendra - galite nustatyti Įrašyti automatinio atkūrimo informaciją kas 10 minučių, tačiau „</a:t>
            </a:r>
            <a:r>
              <a:rPr lang="lt-LT" dirty="0" err="1"/>
              <a:t>Writer</a:t>
            </a:r>
            <a:r>
              <a:rPr lang="lt-LT" dirty="0"/>
              <a:t>“ neatgaus informacijos apie dokumentus be pavadinimo</a:t>
            </a:r>
          </a:p>
          <a:p>
            <a:r>
              <a:rPr lang="lt-LT" dirty="0"/>
              <a:t>Skiltyje Kalbos nustatymai galite nustatyti, kad numatytoji dokumentų kalba būtų jūsų šalies, jei atsisiuntėte ir įdiegėte atitinkamą kalbų paketą</a:t>
            </a:r>
          </a:p>
          <a:p>
            <a:r>
              <a:rPr lang="lt-LT" dirty="0"/>
              <a:t>Neįmanoma pakeisti sąsajos kalbos į savo nacionalinę</a:t>
            </a:r>
          </a:p>
          <a:p>
            <a:pPr marL="0" indent="0">
              <a:buNone/>
            </a:pPr>
            <a:endParaRPr lang="lt-LT"/>
          </a:p>
        </p:txBody>
      </p:sp>
      <p:sp>
        <p:nvSpPr>
          <p:cNvPr id="5" name="Slide Number Placeholder 4">
            <a:extLst>
              <a:ext uri="{FF2B5EF4-FFF2-40B4-BE49-F238E27FC236}">
                <a16:creationId xmlns:a16="http://schemas.microsoft.com/office/drawing/2014/main" id="{9372AE13-17A3-45D6-BD82-ECE36644C04A}"/>
              </a:ext>
            </a:extLst>
          </p:cNvPr>
          <p:cNvSpPr>
            <a:spLocks noGrp="1"/>
          </p:cNvSpPr>
          <p:nvPr>
            <p:ph type="sldNum" sz="quarter" idx="12"/>
          </p:nvPr>
        </p:nvSpPr>
        <p:spPr/>
        <p:txBody>
          <a:bodyPr/>
          <a:lstStyle/>
          <a:p>
            <a:fld id="{D58C8EF8-DDE4-450C-8893-8D6D300E492B}" type="slidenum">
              <a:rPr lang="lv-LV" smtClean="0"/>
              <a:t>8</a:t>
            </a:fld>
            <a:endParaRPr lang="lv-LV"/>
          </a:p>
        </p:txBody>
      </p:sp>
    </p:spTree>
    <p:extLst>
      <p:ext uri="{BB962C8B-B14F-4D97-AF65-F5344CB8AC3E}">
        <p14:creationId xmlns:p14="http://schemas.microsoft.com/office/powerpoint/2010/main" val="1285706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407</Words>
  <Application>Microsoft Office PowerPoint</Application>
  <PresentationFormat>Plačiaekranė</PresentationFormat>
  <Paragraphs>43</Paragraphs>
  <Slides>8</Slides>
  <Notes>0</Notes>
  <HiddenSlides>0</HiddenSlides>
  <MMClips>0</MMClips>
  <ScaleCrop>false</ScaleCrop>
  <HeadingPairs>
    <vt:vector size="6" baseType="variant">
      <vt:variant>
        <vt:lpstr>Naudojami šriftai</vt:lpstr>
      </vt:variant>
      <vt:variant>
        <vt:i4>3</vt:i4>
      </vt:variant>
      <vt:variant>
        <vt:lpstr>Tema</vt:lpstr>
      </vt:variant>
      <vt:variant>
        <vt:i4>2</vt:i4>
      </vt:variant>
      <vt:variant>
        <vt:lpstr>Skaidrių pavadinimai</vt:lpstr>
      </vt:variant>
      <vt:variant>
        <vt:i4>8</vt:i4>
      </vt:variant>
    </vt:vector>
  </HeadingPairs>
  <TitlesOfParts>
    <vt:vector size="13" baseType="lpstr">
      <vt:lpstr>Arial</vt:lpstr>
      <vt:lpstr>Calibri</vt:lpstr>
      <vt:lpstr>Calibri Light</vt:lpstr>
      <vt:lpstr>Office Theme</vt:lpstr>
      <vt:lpstr>Office Theme</vt:lpstr>
      <vt:lpstr>Teksto redaktoriaus naudojimas - sąsaja ir parinktys  </vt:lpstr>
      <vt:lpstr>MS Word sąsaja(I)</vt:lpstr>
      <vt:lpstr>„MS Word“ sąsaja(II)</vt:lpstr>
      <vt:lpstr>Open Office Writer sąsaja (I)</vt:lpstr>
      <vt:lpstr>Sąsaja Open Office Text Document (II)</vt:lpstr>
      <vt:lpstr>Kai kurios svarbios Wordparinktys (I)</vt:lpstr>
      <vt:lpstr>Kai kurios svarbios Word parinktys (II)</vt:lpstr>
      <vt:lpstr>Keletas svarbių Open Office Writer parinkčių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text editor</dc:title>
  <dc:creator>Martins</dc:creator>
  <cp:lastModifiedBy>„Windows“ vartotojas</cp:lastModifiedBy>
  <cp:revision>13</cp:revision>
  <dcterms:created xsi:type="dcterms:W3CDTF">2021-02-09T13:18:10Z</dcterms:created>
  <dcterms:modified xsi:type="dcterms:W3CDTF">2021-08-16T08:31:54Z</dcterms:modified>
</cp:coreProperties>
</file>