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5" r:id="rId2"/>
  </p:sldMasterIdLst>
  <p:notesMasterIdLst>
    <p:notesMasterId r:id="rId20"/>
  </p:notesMasterIdLst>
  <p:sldIdLst>
    <p:sldId id="259"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7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39742B-BD4E-4379-9459-952C88C32930}" type="datetimeFigureOut">
              <a:rPr lang="lv-LV" smtClean="0"/>
              <a:t>16.08.2021</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F6890B-8C54-4E70-9E53-F0E436101335}" type="slidenum">
              <a:rPr lang="lv-LV" smtClean="0"/>
              <a:t>‹#›</a:t>
            </a:fld>
            <a:endParaRPr lang="lv-LV"/>
          </a:p>
        </p:txBody>
      </p:sp>
    </p:spTree>
    <p:extLst>
      <p:ext uri="{BB962C8B-B14F-4D97-AF65-F5344CB8AC3E}">
        <p14:creationId xmlns:p14="http://schemas.microsoft.com/office/powerpoint/2010/main" val="1688179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6858D-C381-43AC-A651-ABCA8A1DC0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1E6FD769-25BD-4E4A-9469-8D0972DE83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9AD0DCCE-7F5C-481E-A7E6-6A3C11A79DAA}"/>
              </a:ext>
            </a:extLst>
          </p:cNvPr>
          <p:cNvSpPr>
            <a:spLocks noGrp="1"/>
          </p:cNvSpPr>
          <p:nvPr>
            <p:ph type="dt" sz="half" idx="10"/>
          </p:nvPr>
        </p:nvSpPr>
        <p:spPr/>
        <p:txBody>
          <a:bodyPr/>
          <a:lstStyle/>
          <a:p>
            <a:fld id="{F67CE1EE-79B7-4FA8-AEF6-C94EDBCAA863}" type="datetime1">
              <a:rPr lang="lv-LV" smtClean="0"/>
              <a:t>16.08.2021</a:t>
            </a:fld>
            <a:endParaRPr lang="lv-LV"/>
          </a:p>
        </p:txBody>
      </p:sp>
      <p:sp>
        <p:nvSpPr>
          <p:cNvPr id="5" name="Footer Placeholder 4">
            <a:extLst>
              <a:ext uri="{FF2B5EF4-FFF2-40B4-BE49-F238E27FC236}">
                <a16:creationId xmlns:a16="http://schemas.microsoft.com/office/drawing/2014/main" id="{D538B1B0-848F-446F-A4B8-37AE16AE24FD}"/>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01D9DA5F-7588-487E-B302-696B951D5D42}"/>
              </a:ext>
            </a:extLst>
          </p:cNvPr>
          <p:cNvSpPr>
            <a:spLocks noGrp="1"/>
          </p:cNvSpPr>
          <p:nvPr>
            <p:ph type="sldNum" sz="quarter" idx="12"/>
          </p:nvPr>
        </p:nvSpPr>
        <p:spPr/>
        <p:txBody>
          <a:bodyPr/>
          <a:lstStyle/>
          <a:p>
            <a:fld id="{B974BB7C-112E-49E3-83EA-8D28BD99E738}" type="slidenum">
              <a:rPr lang="lv-LV" smtClean="0"/>
              <a:t>‹#›</a:t>
            </a:fld>
            <a:endParaRPr lang="lv-LV"/>
          </a:p>
        </p:txBody>
      </p:sp>
    </p:spTree>
    <p:extLst>
      <p:ext uri="{BB962C8B-B14F-4D97-AF65-F5344CB8AC3E}">
        <p14:creationId xmlns:p14="http://schemas.microsoft.com/office/powerpoint/2010/main" val="2105053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BC88F-8A36-4F1A-908B-A572359D05F8}"/>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871A80C6-E1C3-4D0A-80E0-35AFED610F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2E6C602C-9F9D-4EFA-B92E-E9E5F3998E55}"/>
              </a:ext>
            </a:extLst>
          </p:cNvPr>
          <p:cNvSpPr>
            <a:spLocks noGrp="1"/>
          </p:cNvSpPr>
          <p:nvPr>
            <p:ph type="dt" sz="half" idx="10"/>
          </p:nvPr>
        </p:nvSpPr>
        <p:spPr/>
        <p:txBody>
          <a:bodyPr/>
          <a:lstStyle/>
          <a:p>
            <a:fld id="{116FF97C-8EF4-4F2E-B6A0-7C6AD099AFB8}" type="datetime1">
              <a:rPr lang="lv-LV" smtClean="0"/>
              <a:t>16.08.2021</a:t>
            </a:fld>
            <a:endParaRPr lang="lv-LV"/>
          </a:p>
        </p:txBody>
      </p:sp>
      <p:sp>
        <p:nvSpPr>
          <p:cNvPr id="5" name="Footer Placeholder 4">
            <a:extLst>
              <a:ext uri="{FF2B5EF4-FFF2-40B4-BE49-F238E27FC236}">
                <a16:creationId xmlns:a16="http://schemas.microsoft.com/office/drawing/2014/main" id="{55E6B604-361F-4030-986D-4D73EE86814A}"/>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D73AA7C5-2377-497D-B93D-4E70B299EBBE}"/>
              </a:ext>
            </a:extLst>
          </p:cNvPr>
          <p:cNvSpPr>
            <a:spLocks noGrp="1"/>
          </p:cNvSpPr>
          <p:nvPr>
            <p:ph type="sldNum" sz="quarter" idx="12"/>
          </p:nvPr>
        </p:nvSpPr>
        <p:spPr/>
        <p:txBody>
          <a:bodyPr/>
          <a:lstStyle/>
          <a:p>
            <a:fld id="{B974BB7C-112E-49E3-83EA-8D28BD99E738}" type="slidenum">
              <a:rPr lang="lv-LV" smtClean="0"/>
              <a:t>‹#›</a:t>
            </a:fld>
            <a:endParaRPr lang="lv-LV"/>
          </a:p>
        </p:txBody>
      </p:sp>
    </p:spTree>
    <p:extLst>
      <p:ext uri="{BB962C8B-B14F-4D97-AF65-F5344CB8AC3E}">
        <p14:creationId xmlns:p14="http://schemas.microsoft.com/office/powerpoint/2010/main" val="223600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FB1DC7-513A-4D4C-892E-A55E893D82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635EECC8-2256-4046-991A-29D9D408FF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37B71877-2B5C-4EC9-92D0-0D9ADD2E171A}"/>
              </a:ext>
            </a:extLst>
          </p:cNvPr>
          <p:cNvSpPr>
            <a:spLocks noGrp="1"/>
          </p:cNvSpPr>
          <p:nvPr>
            <p:ph type="dt" sz="half" idx="10"/>
          </p:nvPr>
        </p:nvSpPr>
        <p:spPr/>
        <p:txBody>
          <a:bodyPr/>
          <a:lstStyle/>
          <a:p>
            <a:fld id="{0EFE4BF7-725B-47E7-ADDB-60D590A68262}" type="datetime1">
              <a:rPr lang="lv-LV" smtClean="0"/>
              <a:t>16.08.2021</a:t>
            </a:fld>
            <a:endParaRPr lang="lv-LV"/>
          </a:p>
        </p:txBody>
      </p:sp>
      <p:sp>
        <p:nvSpPr>
          <p:cNvPr id="5" name="Footer Placeholder 4">
            <a:extLst>
              <a:ext uri="{FF2B5EF4-FFF2-40B4-BE49-F238E27FC236}">
                <a16:creationId xmlns:a16="http://schemas.microsoft.com/office/drawing/2014/main" id="{2C6F90A9-1CB6-4DED-B124-A1D0653304CF}"/>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1689D4E1-C39C-44BF-B587-265851412274}"/>
              </a:ext>
            </a:extLst>
          </p:cNvPr>
          <p:cNvSpPr>
            <a:spLocks noGrp="1"/>
          </p:cNvSpPr>
          <p:nvPr>
            <p:ph type="sldNum" sz="quarter" idx="12"/>
          </p:nvPr>
        </p:nvSpPr>
        <p:spPr/>
        <p:txBody>
          <a:bodyPr/>
          <a:lstStyle/>
          <a:p>
            <a:fld id="{B974BB7C-112E-49E3-83EA-8D28BD99E738}" type="slidenum">
              <a:rPr lang="lv-LV" smtClean="0"/>
              <a:t>‹#›</a:t>
            </a:fld>
            <a:endParaRPr lang="lv-LV"/>
          </a:p>
        </p:txBody>
      </p:sp>
    </p:spTree>
    <p:extLst>
      <p:ext uri="{BB962C8B-B14F-4D97-AF65-F5344CB8AC3E}">
        <p14:creationId xmlns:p14="http://schemas.microsoft.com/office/powerpoint/2010/main" val="1896248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79DB5-3198-46FD-92E4-386E36C981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794E7429-31ED-4DAE-A2DC-9F7C2AD393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1117DFD9-125A-4B67-A74F-E16D6DA492C2}"/>
              </a:ext>
            </a:extLst>
          </p:cNvPr>
          <p:cNvSpPr>
            <a:spLocks noGrp="1"/>
          </p:cNvSpPr>
          <p:nvPr>
            <p:ph type="dt" sz="half" idx="10"/>
          </p:nvPr>
        </p:nvSpPr>
        <p:spPr/>
        <p:txBody>
          <a:bodyPr/>
          <a:lstStyle/>
          <a:p>
            <a:fld id="{C08B1E64-D77F-465C-B85A-96E71C192FF3}" type="datetime1">
              <a:rPr lang="lv-LV" smtClean="0"/>
              <a:t>16.08.2021</a:t>
            </a:fld>
            <a:endParaRPr lang="lv-LV" dirty="0"/>
          </a:p>
        </p:txBody>
      </p:sp>
      <p:sp>
        <p:nvSpPr>
          <p:cNvPr id="5" name="Footer Placeholder 4">
            <a:extLst>
              <a:ext uri="{FF2B5EF4-FFF2-40B4-BE49-F238E27FC236}">
                <a16:creationId xmlns:a16="http://schemas.microsoft.com/office/drawing/2014/main" id="{30516B63-966D-447E-B3AE-E8D92AE7782B}"/>
              </a:ext>
            </a:extLst>
          </p:cNvPr>
          <p:cNvSpPr>
            <a:spLocks noGrp="1"/>
          </p:cNvSpPr>
          <p:nvPr>
            <p:ph type="ftr" sz="quarter" idx="11"/>
          </p:nvPr>
        </p:nvSpPr>
        <p:spPr/>
        <p:txBody>
          <a:bodyPr/>
          <a:lstStyle/>
          <a:p>
            <a:endParaRPr lang="lv-LV" dirty="0"/>
          </a:p>
        </p:txBody>
      </p:sp>
      <p:sp>
        <p:nvSpPr>
          <p:cNvPr id="6" name="Slide Number Placeholder 5">
            <a:extLst>
              <a:ext uri="{FF2B5EF4-FFF2-40B4-BE49-F238E27FC236}">
                <a16:creationId xmlns:a16="http://schemas.microsoft.com/office/drawing/2014/main" id="{CD083A20-A3C6-4EAF-9462-3CF8BD282439}"/>
              </a:ext>
            </a:extLst>
          </p:cNvPr>
          <p:cNvSpPr>
            <a:spLocks noGrp="1"/>
          </p:cNvSpPr>
          <p:nvPr>
            <p:ph type="sldNum" sz="quarter" idx="12"/>
          </p:nvPr>
        </p:nvSpPr>
        <p:spPr/>
        <p:txBody>
          <a:bodyPr/>
          <a:lstStyle/>
          <a:p>
            <a:fld id="{2F181AFC-B318-4C2B-A434-D4E6526270D1}" type="slidenum">
              <a:rPr lang="lv-LV" smtClean="0"/>
              <a:t>‹#›</a:t>
            </a:fld>
            <a:endParaRPr lang="lv-LV" dirty="0"/>
          </a:p>
        </p:txBody>
      </p:sp>
    </p:spTree>
    <p:extLst>
      <p:ext uri="{BB962C8B-B14F-4D97-AF65-F5344CB8AC3E}">
        <p14:creationId xmlns:p14="http://schemas.microsoft.com/office/powerpoint/2010/main" val="1880561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DDB0D-A1A6-4908-AAC6-80A376EE7AD2}"/>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0EB9C84D-4F3A-4B87-8026-2DF497DAD4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DBADA13F-1BF7-4B43-87F4-0EBD1A057649}"/>
              </a:ext>
            </a:extLst>
          </p:cNvPr>
          <p:cNvSpPr>
            <a:spLocks noGrp="1"/>
          </p:cNvSpPr>
          <p:nvPr>
            <p:ph type="dt" sz="half" idx="10"/>
          </p:nvPr>
        </p:nvSpPr>
        <p:spPr/>
        <p:txBody>
          <a:bodyPr/>
          <a:lstStyle/>
          <a:p>
            <a:fld id="{A4A0B4A9-A004-4152-93A9-911ADDB5207D}" type="datetime1">
              <a:rPr lang="lv-LV" smtClean="0"/>
              <a:t>16.08.2021</a:t>
            </a:fld>
            <a:endParaRPr lang="lv-LV"/>
          </a:p>
        </p:txBody>
      </p:sp>
      <p:sp>
        <p:nvSpPr>
          <p:cNvPr id="5" name="Footer Placeholder 4">
            <a:extLst>
              <a:ext uri="{FF2B5EF4-FFF2-40B4-BE49-F238E27FC236}">
                <a16:creationId xmlns:a16="http://schemas.microsoft.com/office/drawing/2014/main" id="{BA6C3886-6366-4646-ACDC-AA397C8C0C3E}"/>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9C81EE43-8196-4B82-978C-1C6C8FCC9A7F}"/>
              </a:ext>
            </a:extLst>
          </p:cNvPr>
          <p:cNvSpPr>
            <a:spLocks noGrp="1"/>
          </p:cNvSpPr>
          <p:nvPr>
            <p:ph type="sldNum" sz="quarter" idx="12"/>
          </p:nvPr>
        </p:nvSpPr>
        <p:spPr/>
        <p:txBody>
          <a:bodyPr/>
          <a:lstStyle/>
          <a:p>
            <a:fld id="{B974BB7C-112E-49E3-83EA-8D28BD99E738}" type="slidenum">
              <a:rPr lang="lv-LV" smtClean="0"/>
              <a:t>‹#›</a:t>
            </a:fld>
            <a:endParaRPr lang="lv-LV"/>
          </a:p>
        </p:txBody>
      </p:sp>
    </p:spTree>
    <p:extLst>
      <p:ext uri="{BB962C8B-B14F-4D97-AF65-F5344CB8AC3E}">
        <p14:creationId xmlns:p14="http://schemas.microsoft.com/office/powerpoint/2010/main" val="656694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28754-F521-4D43-9391-404C0248CE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0D08A768-C1C7-4E64-95C8-6BB19862DB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B1C238-EAB9-435E-BDBE-1CA1E1075AAB}"/>
              </a:ext>
            </a:extLst>
          </p:cNvPr>
          <p:cNvSpPr>
            <a:spLocks noGrp="1"/>
          </p:cNvSpPr>
          <p:nvPr>
            <p:ph type="dt" sz="half" idx="10"/>
          </p:nvPr>
        </p:nvSpPr>
        <p:spPr/>
        <p:txBody>
          <a:bodyPr/>
          <a:lstStyle/>
          <a:p>
            <a:fld id="{479D0252-F3C5-40B5-9570-D25489B8B344}" type="datetime1">
              <a:rPr lang="lv-LV" smtClean="0"/>
              <a:t>16.08.2021</a:t>
            </a:fld>
            <a:endParaRPr lang="lv-LV"/>
          </a:p>
        </p:txBody>
      </p:sp>
      <p:sp>
        <p:nvSpPr>
          <p:cNvPr id="5" name="Footer Placeholder 4">
            <a:extLst>
              <a:ext uri="{FF2B5EF4-FFF2-40B4-BE49-F238E27FC236}">
                <a16:creationId xmlns:a16="http://schemas.microsoft.com/office/drawing/2014/main" id="{F49688CD-8DA0-4DDA-9C36-D6DE224D97B9}"/>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28A4CEF-F7C9-428F-92E7-8B2F02B225B4}"/>
              </a:ext>
            </a:extLst>
          </p:cNvPr>
          <p:cNvSpPr>
            <a:spLocks noGrp="1"/>
          </p:cNvSpPr>
          <p:nvPr>
            <p:ph type="sldNum" sz="quarter" idx="12"/>
          </p:nvPr>
        </p:nvSpPr>
        <p:spPr/>
        <p:txBody>
          <a:bodyPr/>
          <a:lstStyle/>
          <a:p>
            <a:fld id="{B974BB7C-112E-49E3-83EA-8D28BD99E738}" type="slidenum">
              <a:rPr lang="lv-LV" smtClean="0"/>
              <a:t>‹#›</a:t>
            </a:fld>
            <a:endParaRPr lang="lv-LV"/>
          </a:p>
        </p:txBody>
      </p:sp>
    </p:spTree>
    <p:extLst>
      <p:ext uri="{BB962C8B-B14F-4D97-AF65-F5344CB8AC3E}">
        <p14:creationId xmlns:p14="http://schemas.microsoft.com/office/powerpoint/2010/main" val="838079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6862C-2F79-4D9D-B7FA-4FE6DDAC7E92}"/>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39B9461B-EF20-42DE-896A-BB6F12AD1C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1D0E6753-2C18-4C35-A7BB-49226C1DE5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7174917A-DBED-4DC7-82A5-8A30C0525C40}"/>
              </a:ext>
            </a:extLst>
          </p:cNvPr>
          <p:cNvSpPr>
            <a:spLocks noGrp="1"/>
          </p:cNvSpPr>
          <p:nvPr>
            <p:ph type="dt" sz="half" idx="10"/>
          </p:nvPr>
        </p:nvSpPr>
        <p:spPr/>
        <p:txBody>
          <a:bodyPr/>
          <a:lstStyle/>
          <a:p>
            <a:fld id="{50108F1C-3C59-43D0-8082-E0C0807155A4}" type="datetime1">
              <a:rPr lang="lv-LV" smtClean="0"/>
              <a:t>16.08.2021</a:t>
            </a:fld>
            <a:endParaRPr lang="lv-LV"/>
          </a:p>
        </p:txBody>
      </p:sp>
      <p:sp>
        <p:nvSpPr>
          <p:cNvPr id="6" name="Footer Placeholder 5">
            <a:extLst>
              <a:ext uri="{FF2B5EF4-FFF2-40B4-BE49-F238E27FC236}">
                <a16:creationId xmlns:a16="http://schemas.microsoft.com/office/drawing/2014/main" id="{A55C1A9E-1A05-45E4-BD15-1A3E611C9A22}"/>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8DD95B84-1FEB-45D6-AA12-B8BEA73A0466}"/>
              </a:ext>
            </a:extLst>
          </p:cNvPr>
          <p:cNvSpPr>
            <a:spLocks noGrp="1"/>
          </p:cNvSpPr>
          <p:nvPr>
            <p:ph type="sldNum" sz="quarter" idx="12"/>
          </p:nvPr>
        </p:nvSpPr>
        <p:spPr/>
        <p:txBody>
          <a:bodyPr/>
          <a:lstStyle/>
          <a:p>
            <a:fld id="{B974BB7C-112E-49E3-83EA-8D28BD99E738}" type="slidenum">
              <a:rPr lang="lv-LV" smtClean="0"/>
              <a:t>‹#›</a:t>
            </a:fld>
            <a:endParaRPr lang="lv-LV"/>
          </a:p>
        </p:txBody>
      </p:sp>
    </p:spTree>
    <p:extLst>
      <p:ext uri="{BB962C8B-B14F-4D97-AF65-F5344CB8AC3E}">
        <p14:creationId xmlns:p14="http://schemas.microsoft.com/office/powerpoint/2010/main" val="2608686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9BDB0-F258-4ACC-A0D8-8AF94949B2CD}"/>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DE0B8667-343D-4EA7-9303-2FB3BC3C63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A7F9CF-7BA0-4B1E-8FE3-D10B826647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7493EE6E-36CF-40CF-8D79-9C51FF5085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BEA342-7076-4164-AB54-C6A213906D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7627ED96-DCF7-428C-A477-81E914CADEF8}"/>
              </a:ext>
            </a:extLst>
          </p:cNvPr>
          <p:cNvSpPr>
            <a:spLocks noGrp="1"/>
          </p:cNvSpPr>
          <p:nvPr>
            <p:ph type="dt" sz="half" idx="10"/>
          </p:nvPr>
        </p:nvSpPr>
        <p:spPr/>
        <p:txBody>
          <a:bodyPr/>
          <a:lstStyle/>
          <a:p>
            <a:fld id="{330A0DFA-9B6D-463A-9A19-00D9470F292C}" type="datetime1">
              <a:rPr lang="lv-LV" smtClean="0"/>
              <a:t>16.08.2021</a:t>
            </a:fld>
            <a:endParaRPr lang="lv-LV"/>
          </a:p>
        </p:txBody>
      </p:sp>
      <p:sp>
        <p:nvSpPr>
          <p:cNvPr id="8" name="Footer Placeholder 7">
            <a:extLst>
              <a:ext uri="{FF2B5EF4-FFF2-40B4-BE49-F238E27FC236}">
                <a16:creationId xmlns:a16="http://schemas.microsoft.com/office/drawing/2014/main" id="{EE5912C4-0EA3-482E-8A7A-C7C7D8BF2491}"/>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984CDB0E-614D-4229-83E5-3A875758CEFB}"/>
              </a:ext>
            </a:extLst>
          </p:cNvPr>
          <p:cNvSpPr>
            <a:spLocks noGrp="1"/>
          </p:cNvSpPr>
          <p:nvPr>
            <p:ph type="sldNum" sz="quarter" idx="12"/>
          </p:nvPr>
        </p:nvSpPr>
        <p:spPr/>
        <p:txBody>
          <a:bodyPr/>
          <a:lstStyle/>
          <a:p>
            <a:fld id="{B974BB7C-112E-49E3-83EA-8D28BD99E738}" type="slidenum">
              <a:rPr lang="lv-LV" smtClean="0"/>
              <a:t>‹#›</a:t>
            </a:fld>
            <a:endParaRPr lang="lv-LV"/>
          </a:p>
        </p:txBody>
      </p:sp>
    </p:spTree>
    <p:extLst>
      <p:ext uri="{BB962C8B-B14F-4D97-AF65-F5344CB8AC3E}">
        <p14:creationId xmlns:p14="http://schemas.microsoft.com/office/powerpoint/2010/main" val="1328219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54612-B0D4-4B0F-BA91-1FF54055A571}"/>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2FBD2CE4-FC29-4CDF-9CAF-E313FBE144DD}"/>
              </a:ext>
            </a:extLst>
          </p:cNvPr>
          <p:cNvSpPr>
            <a:spLocks noGrp="1"/>
          </p:cNvSpPr>
          <p:nvPr>
            <p:ph type="dt" sz="half" idx="10"/>
          </p:nvPr>
        </p:nvSpPr>
        <p:spPr/>
        <p:txBody>
          <a:bodyPr/>
          <a:lstStyle/>
          <a:p>
            <a:fld id="{063AB44A-E99B-44B4-8BF1-B28B912B0813}" type="datetime1">
              <a:rPr lang="lv-LV" smtClean="0"/>
              <a:t>16.08.2021</a:t>
            </a:fld>
            <a:endParaRPr lang="lv-LV"/>
          </a:p>
        </p:txBody>
      </p:sp>
      <p:sp>
        <p:nvSpPr>
          <p:cNvPr id="4" name="Footer Placeholder 3">
            <a:extLst>
              <a:ext uri="{FF2B5EF4-FFF2-40B4-BE49-F238E27FC236}">
                <a16:creationId xmlns:a16="http://schemas.microsoft.com/office/drawing/2014/main" id="{58D9F9DB-04DA-4C37-835A-640063ECD493}"/>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D5F49248-239C-47AE-B8A4-AFC319EB00C3}"/>
              </a:ext>
            </a:extLst>
          </p:cNvPr>
          <p:cNvSpPr>
            <a:spLocks noGrp="1"/>
          </p:cNvSpPr>
          <p:nvPr>
            <p:ph type="sldNum" sz="quarter" idx="12"/>
          </p:nvPr>
        </p:nvSpPr>
        <p:spPr/>
        <p:txBody>
          <a:bodyPr/>
          <a:lstStyle/>
          <a:p>
            <a:fld id="{B974BB7C-112E-49E3-83EA-8D28BD99E738}" type="slidenum">
              <a:rPr lang="lv-LV" smtClean="0"/>
              <a:t>‹#›</a:t>
            </a:fld>
            <a:endParaRPr lang="lv-LV"/>
          </a:p>
        </p:txBody>
      </p:sp>
    </p:spTree>
    <p:extLst>
      <p:ext uri="{BB962C8B-B14F-4D97-AF65-F5344CB8AC3E}">
        <p14:creationId xmlns:p14="http://schemas.microsoft.com/office/powerpoint/2010/main" val="1120630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674F27-E33E-4D2A-A9D5-3FDE10D0F615}"/>
              </a:ext>
            </a:extLst>
          </p:cNvPr>
          <p:cNvSpPr>
            <a:spLocks noGrp="1"/>
          </p:cNvSpPr>
          <p:nvPr>
            <p:ph type="dt" sz="half" idx="10"/>
          </p:nvPr>
        </p:nvSpPr>
        <p:spPr/>
        <p:txBody>
          <a:bodyPr/>
          <a:lstStyle/>
          <a:p>
            <a:fld id="{A47A1AA7-AAFD-4221-B5C2-CD4AF0EBAC02}" type="datetime1">
              <a:rPr lang="lv-LV" smtClean="0"/>
              <a:t>16.08.2021</a:t>
            </a:fld>
            <a:endParaRPr lang="lv-LV"/>
          </a:p>
        </p:txBody>
      </p:sp>
      <p:sp>
        <p:nvSpPr>
          <p:cNvPr id="3" name="Footer Placeholder 2">
            <a:extLst>
              <a:ext uri="{FF2B5EF4-FFF2-40B4-BE49-F238E27FC236}">
                <a16:creationId xmlns:a16="http://schemas.microsoft.com/office/drawing/2014/main" id="{FDB33473-6B1A-4A6C-987A-E51137291652}"/>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1898249C-5162-4FA0-988B-62F7B987A8A3}"/>
              </a:ext>
            </a:extLst>
          </p:cNvPr>
          <p:cNvSpPr>
            <a:spLocks noGrp="1"/>
          </p:cNvSpPr>
          <p:nvPr>
            <p:ph type="sldNum" sz="quarter" idx="12"/>
          </p:nvPr>
        </p:nvSpPr>
        <p:spPr/>
        <p:txBody>
          <a:bodyPr/>
          <a:lstStyle/>
          <a:p>
            <a:fld id="{B974BB7C-112E-49E3-83EA-8D28BD99E738}" type="slidenum">
              <a:rPr lang="lv-LV" smtClean="0"/>
              <a:t>‹#›</a:t>
            </a:fld>
            <a:endParaRPr lang="lv-LV"/>
          </a:p>
        </p:txBody>
      </p:sp>
    </p:spTree>
    <p:extLst>
      <p:ext uri="{BB962C8B-B14F-4D97-AF65-F5344CB8AC3E}">
        <p14:creationId xmlns:p14="http://schemas.microsoft.com/office/powerpoint/2010/main" val="4182339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2DBD3-0DAA-4D94-AA95-590BF10208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A4A25F70-2A83-42D4-81BB-F8D527560D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CDBC6D56-5D43-4AFF-8594-E0435F4BF9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61687-931E-4970-8FE6-1141DADD8587}"/>
              </a:ext>
            </a:extLst>
          </p:cNvPr>
          <p:cNvSpPr>
            <a:spLocks noGrp="1"/>
          </p:cNvSpPr>
          <p:nvPr>
            <p:ph type="dt" sz="half" idx="10"/>
          </p:nvPr>
        </p:nvSpPr>
        <p:spPr/>
        <p:txBody>
          <a:bodyPr/>
          <a:lstStyle/>
          <a:p>
            <a:fld id="{C11E4F37-F75B-4174-AC38-DE228B376968}" type="datetime1">
              <a:rPr lang="lv-LV" smtClean="0"/>
              <a:t>16.08.2021</a:t>
            </a:fld>
            <a:endParaRPr lang="lv-LV"/>
          </a:p>
        </p:txBody>
      </p:sp>
      <p:sp>
        <p:nvSpPr>
          <p:cNvPr id="6" name="Footer Placeholder 5">
            <a:extLst>
              <a:ext uri="{FF2B5EF4-FFF2-40B4-BE49-F238E27FC236}">
                <a16:creationId xmlns:a16="http://schemas.microsoft.com/office/drawing/2014/main" id="{3A92FC84-EA38-45D0-98BC-51F20058D659}"/>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4538C5B9-BC08-4026-8B89-8DE6403F31BA}"/>
              </a:ext>
            </a:extLst>
          </p:cNvPr>
          <p:cNvSpPr>
            <a:spLocks noGrp="1"/>
          </p:cNvSpPr>
          <p:nvPr>
            <p:ph type="sldNum" sz="quarter" idx="12"/>
          </p:nvPr>
        </p:nvSpPr>
        <p:spPr/>
        <p:txBody>
          <a:bodyPr/>
          <a:lstStyle/>
          <a:p>
            <a:fld id="{B974BB7C-112E-49E3-83EA-8D28BD99E738}" type="slidenum">
              <a:rPr lang="lv-LV" smtClean="0"/>
              <a:t>‹#›</a:t>
            </a:fld>
            <a:endParaRPr lang="lv-LV"/>
          </a:p>
        </p:txBody>
      </p:sp>
    </p:spTree>
    <p:extLst>
      <p:ext uri="{BB962C8B-B14F-4D97-AF65-F5344CB8AC3E}">
        <p14:creationId xmlns:p14="http://schemas.microsoft.com/office/powerpoint/2010/main" val="808263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F4F24-CD25-4886-BE29-842E1F0606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60A7B15F-F4FA-406D-A6C1-20BCE7277E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CD19568D-1FC1-40FD-98D7-186D24D118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03B41F-F5A2-4BDA-8080-E1CB66D7E131}"/>
              </a:ext>
            </a:extLst>
          </p:cNvPr>
          <p:cNvSpPr>
            <a:spLocks noGrp="1"/>
          </p:cNvSpPr>
          <p:nvPr>
            <p:ph type="dt" sz="half" idx="10"/>
          </p:nvPr>
        </p:nvSpPr>
        <p:spPr/>
        <p:txBody>
          <a:bodyPr/>
          <a:lstStyle/>
          <a:p>
            <a:fld id="{0D1AE293-26FD-4BC4-8633-63F769CC0E85}" type="datetime1">
              <a:rPr lang="lv-LV" smtClean="0"/>
              <a:t>16.08.2021</a:t>
            </a:fld>
            <a:endParaRPr lang="lv-LV"/>
          </a:p>
        </p:txBody>
      </p:sp>
      <p:sp>
        <p:nvSpPr>
          <p:cNvPr id="6" name="Footer Placeholder 5">
            <a:extLst>
              <a:ext uri="{FF2B5EF4-FFF2-40B4-BE49-F238E27FC236}">
                <a16:creationId xmlns:a16="http://schemas.microsoft.com/office/drawing/2014/main" id="{CB37F867-89F8-486A-88CA-28562DF2010F}"/>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4443A85C-1EB7-4FCB-A2A9-6DE3A3C5A771}"/>
              </a:ext>
            </a:extLst>
          </p:cNvPr>
          <p:cNvSpPr>
            <a:spLocks noGrp="1"/>
          </p:cNvSpPr>
          <p:nvPr>
            <p:ph type="sldNum" sz="quarter" idx="12"/>
          </p:nvPr>
        </p:nvSpPr>
        <p:spPr/>
        <p:txBody>
          <a:bodyPr/>
          <a:lstStyle/>
          <a:p>
            <a:fld id="{B974BB7C-112E-49E3-83EA-8D28BD99E738}" type="slidenum">
              <a:rPr lang="lv-LV" smtClean="0"/>
              <a:t>‹#›</a:t>
            </a:fld>
            <a:endParaRPr lang="lv-LV"/>
          </a:p>
        </p:txBody>
      </p:sp>
    </p:spTree>
    <p:extLst>
      <p:ext uri="{BB962C8B-B14F-4D97-AF65-F5344CB8AC3E}">
        <p14:creationId xmlns:p14="http://schemas.microsoft.com/office/powerpoint/2010/main" val="3716488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C8764D-01EC-4AC7-8F93-7F5A8A89BA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77182148-CF36-4175-B9CB-6F3EDD8235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A5E0D059-9B17-4BC5-8FCA-87D2AF0ED6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8B87D2-10E6-4DC2-A177-342DEB666320}" type="datetime1">
              <a:rPr lang="lv-LV" smtClean="0"/>
              <a:t>16.08.2021</a:t>
            </a:fld>
            <a:endParaRPr lang="lv-LV"/>
          </a:p>
        </p:txBody>
      </p:sp>
      <p:sp>
        <p:nvSpPr>
          <p:cNvPr id="5" name="Footer Placeholder 4">
            <a:extLst>
              <a:ext uri="{FF2B5EF4-FFF2-40B4-BE49-F238E27FC236}">
                <a16:creationId xmlns:a16="http://schemas.microsoft.com/office/drawing/2014/main" id="{89F28026-2E5D-49AF-BA24-241B1352C0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7C55DC52-A394-4745-8789-4A2BE28FF5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4BB7C-112E-49E3-83EA-8D28BD99E738}" type="slidenum">
              <a:rPr lang="lv-LV" smtClean="0"/>
              <a:t>‹#›</a:t>
            </a:fld>
            <a:endParaRPr lang="lv-LV"/>
          </a:p>
        </p:txBody>
      </p:sp>
    </p:spTree>
    <p:extLst>
      <p:ext uri="{BB962C8B-B14F-4D97-AF65-F5344CB8AC3E}">
        <p14:creationId xmlns:p14="http://schemas.microsoft.com/office/powerpoint/2010/main" val="845399659"/>
      </p:ext>
    </p:extLst>
  </p:cSld>
  <p:clrMap bg1="lt1" tx1="dk1" bg2="lt2" tx2="dk2" accent1="accent1" accent2="accent2" accent3="accent3" accent4="accent4" accent5="accent5" accent6="accent6" hlink="hlink" folHlink="folHlink"/>
  <p:sldLayoutIdLst>
    <p:sldLayoutId id="2147483663" r:id="rId1"/>
    <p:sldLayoutId id="2147483650" r:id="rId2"/>
    <p:sldLayoutId id="2147483651" r:id="rId3"/>
    <p:sldLayoutId id="2147483666"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86CB63-F10C-461C-B962-F2163B0667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6AC41C6F-E79B-4DBD-A4BD-4BC6B39413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E3E76090-748A-4014-985B-C6C50A0B49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DD3980-F1F0-49E9-9075-738455AD5218}" type="datetime1">
              <a:rPr lang="lv-LV" smtClean="0"/>
              <a:t>16.08.2021</a:t>
            </a:fld>
            <a:endParaRPr lang="lv-LV" dirty="0"/>
          </a:p>
        </p:txBody>
      </p:sp>
      <p:sp>
        <p:nvSpPr>
          <p:cNvPr id="5" name="Footer Placeholder 4">
            <a:extLst>
              <a:ext uri="{FF2B5EF4-FFF2-40B4-BE49-F238E27FC236}">
                <a16:creationId xmlns:a16="http://schemas.microsoft.com/office/drawing/2014/main" id="{3551D2BD-C3D5-4C71-9CB8-FDEC8D1735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dirty="0"/>
          </a:p>
        </p:txBody>
      </p:sp>
      <p:sp>
        <p:nvSpPr>
          <p:cNvPr id="6" name="Slide Number Placeholder 5">
            <a:extLst>
              <a:ext uri="{FF2B5EF4-FFF2-40B4-BE49-F238E27FC236}">
                <a16:creationId xmlns:a16="http://schemas.microsoft.com/office/drawing/2014/main" id="{81139DD4-96F7-4D66-B022-AE9CBF7FF2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181AFC-B318-4C2B-A434-D4E6526270D1}" type="slidenum">
              <a:rPr lang="lv-LV" smtClean="0"/>
              <a:t>‹#›</a:t>
            </a:fld>
            <a:endParaRPr lang="lv-LV" dirty="0"/>
          </a:p>
        </p:txBody>
      </p:sp>
    </p:spTree>
    <p:extLst>
      <p:ext uri="{BB962C8B-B14F-4D97-AF65-F5344CB8AC3E}">
        <p14:creationId xmlns:p14="http://schemas.microsoft.com/office/powerpoint/2010/main" val="1042007038"/>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lay.google.com/store/apps/details?id=com.niksoftware.snapseed&amp;hl=en" TargetMode="External"/><Relationship Id="rId2" Type="http://schemas.openxmlformats.org/officeDocument/2006/relationships/hyperlink" Target="https://itunes.apple.com/us/app/snapseed/id439438619?mt=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47B2D-D594-4C8F-BBA8-4EDE5B6A9439}"/>
              </a:ext>
            </a:extLst>
          </p:cNvPr>
          <p:cNvSpPr>
            <a:spLocks noGrp="1"/>
          </p:cNvSpPr>
          <p:nvPr>
            <p:ph type="ctrTitle"/>
          </p:nvPr>
        </p:nvSpPr>
        <p:spPr/>
        <p:txBody>
          <a:bodyPr>
            <a:normAutofit/>
          </a:bodyPr>
          <a:lstStyle/>
          <a:p>
            <a:r>
              <a:rPr lang="lt-LT" dirty="0" smtClean="0">
                <a:solidFill>
                  <a:srgbClr val="000000"/>
                </a:solidFill>
                <a:latin typeface="Roboto"/>
              </a:rPr>
              <a:t>Programa redaguoti nuotraukas</a:t>
            </a:r>
            <a:endParaRPr lang="en-GB" dirty="0"/>
          </a:p>
        </p:txBody>
      </p:sp>
      <p:sp>
        <p:nvSpPr>
          <p:cNvPr id="3" name="Subtitle 2">
            <a:extLst>
              <a:ext uri="{FF2B5EF4-FFF2-40B4-BE49-F238E27FC236}">
                <a16:creationId xmlns:a16="http://schemas.microsoft.com/office/drawing/2014/main" id="{E7136DD3-C24C-4A06-8A38-0EE8FCA3DFBD}"/>
              </a:ext>
            </a:extLst>
          </p:cNvPr>
          <p:cNvSpPr>
            <a:spLocks noGrp="1"/>
          </p:cNvSpPr>
          <p:nvPr>
            <p:ph type="subTitle" idx="1"/>
          </p:nvPr>
        </p:nvSpPr>
        <p:spPr/>
        <p:txBody>
          <a:bodyPr/>
          <a:lstStyle/>
          <a:p>
            <a:endParaRPr lang="lv-LV" dirty="0"/>
          </a:p>
        </p:txBody>
      </p:sp>
      <p:grpSp>
        <p:nvGrpSpPr>
          <p:cNvPr id="6" name="Group 5">
            <a:extLst>
              <a:ext uri="{FF2B5EF4-FFF2-40B4-BE49-F238E27FC236}">
                <a16:creationId xmlns:a16="http://schemas.microsoft.com/office/drawing/2014/main" id="{A0D7AC44-C812-4ABF-AC34-2EC5D8AD43F2}"/>
              </a:ext>
            </a:extLst>
          </p:cNvPr>
          <p:cNvGrpSpPr/>
          <p:nvPr/>
        </p:nvGrpSpPr>
        <p:grpSpPr>
          <a:xfrm>
            <a:off x="894669" y="5257800"/>
            <a:ext cx="10331411" cy="1429430"/>
            <a:chOff x="894669" y="5257800"/>
            <a:chExt cx="10331411" cy="1429430"/>
          </a:xfrm>
        </p:grpSpPr>
        <p:pic>
          <p:nvPicPr>
            <p:cNvPr id="7" name="Picture 6">
              <a:extLst>
                <a:ext uri="{FF2B5EF4-FFF2-40B4-BE49-F238E27FC236}">
                  <a16:creationId xmlns:a16="http://schemas.microsoft.com/office/drawing/2014/main" id="{F0B694DF-6E56-4E4C-A969-7BA14B2977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669" y="5613082"/>
              <a:ext cx="1781175" cy="752475"/>
            </a:xfrm>
            <a:prstGeom prst="rect">
              <a:avLst/>
            </a:prstGeom>
          </p:spPr>
        </p:pic>
        <p:pic>
          <p:nvPicPr>
            <p:cNvPr id="8" name="Picture 7">
              <a:extLst>
                <a:ext uri="{FF2B5EF4-FFF2-40B4-BE49-F238E27FC236}">
                  <a16:creationId xmlns:a16="http://schemas.microsoft.com/office/drawing/2014/main" id="{F9996EC2-367D-40FE-827E-5187C844FD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8418" y="5613081"/>
              <a:ext cx="1781175" cy="752475"/>
            </a:xfrm>
            <a:prstGeom prst="rect">
              <a:avLst/>
            </a:prstGeom>
          </p:spPr>
        </p:pic>
        <p:pic>
          <p:nvPicPr>
            <p:cNvPr id="9" name="Picture 8">
              <a:extLst>
                <a:ext uri="{FF2B5EF4-FFF2-40B4-BE49-F238E27FC236}">
                  <a16:creationId xmlns:a16="http://schemas.microsoft.com/office/drawing/2014/main" id="{55044FC9-ACD3-4BA9-8688-13B744F399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9469" y="5613081"/>
              <a:ext cx="1781175" cy="752475"/>
            </a:xfrm>
            <a:prstGeom prst="rect">
              <a:avLst/>
            </a:prstGeom>
          </p:spPr>
        </p:pic>
        <p:pic>
          <p:nvPicPr>
            <p:cNvPr id="10" name="Picture 9">
              <a:extLst>
                <a:ext uri="{FF2B5EF4-FFF2-40B4-BE49-F238E27FC236}">
                  <a16:creationId xmlns:a16="http://schemas.microsoft.com/office/drawing/2014/main" id="{DDBD73E9-EF86-4600-B882-F92C792E5A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0520" y="5613081"/>
              <a:ext cx="1781175" cy="752475"/>
            </a:xfrm>
            <a:prstGeom prst="rect">
              <a:avLst/>
            </a:prstGeom>
          </p:spPr>
        </p:pic>
        <p:pic>
          <p:nvPicPr>
            <p:cNvPr id="11" name="Picture 10">
              <a:extLst>
                <a:ext uri="{FF2B5EF4-FFF2-40B4-BE49-F238E27FC236}">
                  <a16:creationId xmlns:a16="http://schemas.microsoft.com/office/drawing/2014/main" id="{67932BEF-522C-474B-99AF-D6B5A892896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948602" y="5257800"/>
              <a:ext cx="2277478" cy="1429430"/>
            </a:xfrm>
            <a:prstGeom prst="rect">
              <a:avLst/>
            </a:prstGeom>
          </p:spPr>
        </p:pic>
      </p:grpSp>
    </p:spTree>
    <p:extLst>
      <p:ext uri="{BB962C8B-B14F-4D97-AF65-F5344CB8AC3E}">
        <p14:creationId xmlns:p14="http://schemas.microsoft.com/office/powerpoint/2010/main" val="892498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kaidrės numerio vietos rezervavimo ženklas 3"/>
          <p:cNvSpPr>
            <a:spLocks noGrp="1"/>
          </p:cNvSpPr>
          <p:nvPr>
            <p:ph type="sldNum" sz="quarter" idx="12"/>
          </p:nvPr>
        </p:nvSpPr>
        <p:spPr/>
        <p:txBody>
          <a:bodyPr/>
          <a:lstStyle/>
          <a:p>
            <a:fld id="{B974BB7C-112E-49E3-83EA-8D28BD99E738}" type="slidenum">
              <a:rPr lang="lv-LV" smtClean="0"/>
              <a:t>10</a:t>
            </a:fld>
            <a:endParaRPr lang="lv-LV"/>
          </a:p>
        </p:txBody>
      </p:sp>
      <p:sp>
        <p:nvSpPr>
          <p:cNvPr id="6" name="TextBox 5"/>
          <p:cNvSpPr txBox="1"/>
          <p:nvPr/>
        </p:nvSpPr>
        <p:spPr>
          <a:xfrm>
            <a:off x="6102531" y="2107474"/>
            <a:ext cx="5016137" cy="1477328"/>
          </a:xfrm>
          <a:prstGeom prst="rect">
            <a:avLst/>
          </a:prstGeom>
          <a:noFill/>
        </p:spPr>
        <p:txBody>
          <a:bodyPr wrap="square" rtlCol="0">
            <a:spAutoFit/>
          </a:bodyPr>
          <a:lstStyle/>
          <a:p>
            <a:pPr algn="just"/>
            <a:r>
              <a:rPr lang="lt-LT" dirty="0"/>
              <a:t>„</a:t>
            </a:r>
            <a:r>
              <a:rPr lang="lt-LT" dirty="0" err="1"/>
              <a:t>Snapseed</a:t>
            </a:r>
            <a:r>
              <a:rPr lang="lt-LT" dirty="0"/>
              <a:t>“ skiltyje „Įrankiai“ palieskite „Tune </a:t>
            </a:r>
            <a:r>
              <a:rPr lang="lt-LT" dirty="0" err="1"/>
              <a:t>Image</a:t>
            </a:r>
            <a:r>
              <a:rPr lang="lt-LT" dirty="0"/>
              <a:t>“. Braukite aukštyn arba žemyn ant nuotraukos, kad atidarytumėte meniu „Tune </a:t>
            </a:r>
            <a:r>
              <a:rPr lang="lt-LT" dirty="0" err="1"/>
              <a:t>Image</a:t>
            </a:r>
            <a:r>
              <a:rPr lang="lt-LT" dirty="0"/>
              <a:t>“. Pasirinkite įrankį, kurį norite naudoti, pvz. Ryškumas, kontrastas ir kt.</a:t>
            </a:r>
          </a:p>
        </p:txBody>
      </p:sp>
      <p:pic>
        <p:nvPicPr>
          <p:cNvPr id="6146" name="Picture 2" descr="Snapse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365" y="572588"/>
            <a:ext cx="5682166" cy="5783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363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kaidrės numerio vietos rezervavimo ženklas 3"/>
          <p:cNvSpPr>
            <a:spLocks noGrp="1"/>
          </p:cNvSpPr>
          <p:nvPr>
            <p:ph type="sldNum" sz="quarter" idx="12"/>
          </p:nvPr>
        </p:nvSpPr>
        <p:spPr/>
        <p:txBody>
          <a:bodyPr/>
          <a:lstStyle/>
          <a:p>
            <a:fld id="{B974BB7C-112E-49E3-83EA-8D28BD99E738}" type="slidenum">
              <a:rPr lang="lv-LV" smtClean="0"/>
              <a:t>11</a:t>
            </a:fld>
            <a:endParaRPr lang="lv-LV"/>
          </a:p>
        </p:txBody>
      </p:sp>
      <p:sp>
        <p:nvSpPr>
          <p:cNvPr id="6" name="TextBox 5"/>
          <p:cNvSpPr txBox="1"/>
          <p:nvPr/>
        </p:nvSpPr>
        <p:spPr>
          <a:xfrm>
            <a:off x="6102531" y="818606"/>
            <a:ext cx="5016137" cy="5355312"/>
          </a:xfrm>
          <a:prstGeom prst="rect">
            <a:avLst/>
          </a:prstGeom>
          <a:noFill/>
        </p:spPr>
        <p:txBody>
          <a:bodyPr wrap="square" rtlCol="0">
            <a:spAutoFit/>
          </a:bodyPr>
          <a:lstStyle/>
          <a:p>
            <a:r>
              <a:rPr lang="lt-LT" dirty="0"/>
              <a:t>Štai kaip „Tune </a:t>
            </a:r>
            <a:r>
              <a:rPr lang="lt-LT" dirty="0" err="1"/>
              <a:t>Image</a:t>
            </a:r>
            <a:r>
              <a:rPr lang="lt-LT" dirty="0"/>
              <a:t>“ įrankiai veikia jūsų nuotraukos spalvą ir ekspoziciją:</a:t>
            </a:r>
          </a:p>
          <a:p>
            <a:r>
              <a:rPr lang="lt-LT" dirty="0"/>
              <a:t>Ryškumas (</a:t>
            </a:r>
            <a:r>
              <a:rPr lang="lt-LT" dirty="0" err="1" smtClean="0"/>
              <a:t>Brightness</a:t>
            </a:r>
            <a:r>
              <a:rPr lang="lt-LT" dirty="0" smtClean="0"/>
              <a:t>): </a:t>
            </a:r>
            <a:r>
              <a:rPr lang="lt-LT" dirty="0"/>
              <a:t>patamsinkite arba pašviesinkite visą vaizdą.</a:t>
            </a:r>
          </a:p>
          <a:p>
            <a:r>
              <a:rPr lang="lt-LT" dirty="0"/>
              <a:t>Kontrastas (</a:t>
            </a:r>
            <a:r>
              <a:rPr lang="lt-LT" dirty="0" err="1" smtClean="0"/>
              <a:t>Contrast</a:t>
            </a:r>
            <a:r>
              <a:rPr lang="lt-LT" dirty="0" smtClean="0"/>
              <a:t>): </a:t>
            </a:r>
            <a:r>
              <a:rPr lang="lt-LT" dirty="0"/>
              <a:t>padidinkite arba sumažinkite tamsių ir šviesių sričių skirtumą.</a:t>
            </a:r>
          </a:p>
          <a:p>
            <a:r>
              <a:rPr lang="lt-LT" dirty="0"/>
              <a:t>Sodrumas (</a:t>
            </a:r>
            <a:r>
              <a:rPr lang="lt-LT" dirty="0" err="1" smtClean="0"/>
              <a:t>Saturation</a:t>
            </a:r>
            <a:r>
              <a:rPr lang="lt-LT" dirty="0" smtClean="0"/>
              <a:t>): </a:t>
            </a:r>
            <a:r>
              <a:rPr lang="lt-LT" dirty="0"/>
              <a:t>Padarykite spalvas daugiau ar mažiau ryškias.</a:t>
            </a:r>
          </a:p>
          <a:p>
            <a:r>
              <a:rPr lang="lt-LT" dirty="0"/>
              <a:t>Aplinka (</a:t>
            </a:r>
            <a:r>
              <a:rPr lang="lt-LT" dirty="0" err="1" smtClean="0"/>
              <a:t>Ambiance</a:t>
            </a:r>
            <a:r>
              <a:rPr lang="lt-LT" dirty="0" smtClean="0"/>
              <a:t>): </a:t>
            </a:r>
            <a:r>
              <a:rPr lang="lt-LT" dirty="0"/>
              <a:t>vienu metu sureguliuokite spalvų sodrumą ir kontrastą.</a:t>
            </a:r>
          </a:p>
          <a:p>
            <a:r>
              <a:rPr lang="lt-LT" dirty="0" smtClean="0"/>
              <a:t>Šešėliai (</a:t>
            </a:r>
            <a:r>
              <a:rPr lang="lt-LT" dirty="0" err="1" smtClean="0"/>
              <a:t>Shadows</a:t>
            </a:r>
            <a:r>
              <a:rPr lang="lt-LT" dirty="0" smtClean="0"/>
              <a:t>): </a:t>
            </a:r>
            <a:r>
              <a:rPr lang="lt-LT" dirty="0"/>
              <a:t>tamsinkite arba šviesinkite tik savo vaizdo šešėlius (tamsias sritis).</a:t>
            </a:r>
          </a:p>
          <a:p>
            <a:pPr algn="just"/>
            <a:r>
              <a:rPr lang="lt-LT" dirty="0"/>
              <a:t>Svarbiausi dalykai: patamsinkite arba pašviesinkite tik savo nuotraukos </a:t>
            </a:r>
            <a:r>
              <a:rPr lang="lt-LT" dirty="0" err="1"/>
              <a:t>paryškinimus</a:t>
            </a:r>
            <a:r>
              <a:rPr lang="lt-LT" dirty="0"/>
              <a:t> (ryškias sritis).</a:t>
            </a:r>
          </a:p>
          <a:p>
            <a:r>
              <a:rPr lang="lt-LT" dirty="0"/>
              <a:t>Šiluma: pridėkite šiltą oranžinę arba vėsią mėlyną spalvą.</a:t>
            </a:r>
          </a:p>
          <a:p>
            <a:pPr algn="just"/>
            <a:r>
              <a:rPr lang="lt-LT" dirty="0"/>
              <a:t>Pasirinkę įrankį, braukite kairėn arba dešinėn virš nuotraukos, kad atliktumėte koregavimą. Ekrano viršuje pamatysite nustatymo vertę.</a:t>
            </a:r>
          </a:p>
        </p:txBody>
      </p:sp>
      <p:pic>
        <p:nvPicPr>
          <p:cNvPr id="7170" name="Picture 2" descr="Snapse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497" y="268425"/>
            <a:ext cx="3467552" cy="6167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412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kaidrės numerio vietos rezervavimo ženklas 3"/>
          <p:cNvSpPr>
            <a:spLocks noGrp="1"/>
          </p:cNvSpPr>
          <p:nvPr>
            <p:ph type="sldNum" sz="quarter" idx="12"/>
          </p:nvPr>
        </p:nvSpPr>
        <p:spPr/>
        <p:txBody>
          <a:bodyPr/>
          <a:lstStyle/>
          <a:p>
            <a:fld id="{B974BB7C-112E-49E3-83EA-8D28BD99E738}" type="slidenum">
              <a:rPr lang="lv-LV" smtClean="0"/>
              <a:t>12</a:t>
            </a:fld>
            <a:endParaRPr lang="lv-LV"/>
          </a:p>
        </p:txBody>
      </p:sp>
      <p:sp>
        <p:nvSpPr>
          <p:cNvPr id="6" name="TextBox 5"/>
          <p:cNvSpPr txBox="1"/>
          <p:nvPr/>
        </p:nvSpPr>
        <p:spPr>
          <a:xfrm>
            <a:off x="5926685" y="2014597"/>
            <a:ext cx="5925346" cy="3693319"/>
          </a:xfrm>
          <a:prstGeom prst="rect">
            <a:avLst/>
          </a:prstGeom>
          <a:noFill/>
        </p:spPr>
        <p:txBody>
          <a:bodyPr wrap="square" rtlCol="0">
            <a:spAutoFit/>
          </a:bodyPr>
          <a:lstStyle/>
          <a:p>
            <a:r>
              <a:rPr lang="lt-LT" dirty="0" smtClean="0"/>
              <a:t>Baltos </a:t>
            </a:r>
            <a:r>
              <a:rPr lang="lt-LT" dirty="0"/>
              <a:t>spalvos </a:t>
            </a:r>
            <a:r>
              <a:rPr lang="lt-LT" dirty="0" smtClean="0"/>
              <a:t>balansas (</a:t>
            </a:r>
            <a:r>
              <a:rPr lang="en-US" b="1" dirty="0"/>
              <a:t>White Balance</a:t>
            </a:r>
          </a:p>
          <a:p>
            <a:r>
              <a:rPr lang="lt-LT" dirty="0" smtClean="0"/>
              <a:t>)</a:t>
            </a:r>
            <a:endParaRPr lang="lt-LT" dirty="0"/>
          </a:p>
          <a:p>
            <a:pPr algn="just"/>
            <a:r>
              <a:rPr lang="lt-LT" dirty="0"/>
              <a:t>Baltos spalvos balanso įrankis leidžia patobulinti nuotrauką pritaikant skirtingų spalvų atspalvius.</a:t>
            </a:r>
          </a:p>
          <a:p>
            <a:pPr algn="just"/>
            <a:r>
              <a:rPr lang="lt-LT" dirty="0"/>
              <a:t>Naudokite šiuos atspalvius, norėdami patobulinti spalvas, ištaisyti nepageidaujamus spalvų </a:t>
            </a:r>
            <a:r>
              <a:rPr lang="lt-LT" dirty="0" err="1"/>
              <a:t>perdavimus</a:t>
            </a:r>
            <a:r>
              <a:rPr lang="lt-LT" dirty="0"/>
              <a:t> ar pakeisti nuotraukos nuotaiką.</a:t>
            </a:r>
          </a:p>
          <a:p>
            <a:pPr algn="just"/>
            <a:r>
              <a:rPr lang="lt-LT" dirty="0"/>
              <a:t>„</a:t>
            </a:r>
            <a:r>
              <a:rPr lang="lt-LT" dirty="0" err="1"/>
              <a:t>Snapseed</a:t>
            </a:r>
            <a:r>
              <a:rPr lang="lt-LT" dirty="0"/>
              <a:t>“ skiltyje Įrankiai bakstelėkite Baltos spalvos balansas. Braukite aukštyn arba žemyn, kad atidarytumėte baltos spalvos balanso įrankius, tada meniu pasirinkite nustatymą</a:t>
            </a:r>
          </a:p>
          <a:p>
            <a:r>
              <a:rPr lang="lt-LT" dirty="0"/>
              <a:t> </a:t>
            </a:r>
          </a:p>
          <a:p>
            <a:pPr fontAlgn="base"/>
            <a:endParaRPr lang="en-US" dirty="0"/>
          </a:p>
        </p:txBody>
      </p:sp>
      <p:pic>
        <p:nvPicPr>
          <p:cNvPr id="8194" name="Picture 2" descr="Snapse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359" y="720633"/>
            <a:ext cx="4601736" cy="5723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378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kaidrės numerio vietos rezervavimo ženklas 3"/>
          <p:cNvSpPr>
            <a:spLocks noGrp="1"/>
          </p:cNvSpPr>
          <p:nvPr>
            <p:ph type="sldNum" sz="quarter" idx="12"/>
          </p:nvPr>
        </p:nvSpPr>
        <p:spPr/>
        <p:txBody>
          <a:bodyPr/>
          <a:lstStyle/>
          <a:p>
            <a:fld id="{B974BB7C-112E-49E3-83EA-8D28BD99E738}" type="slidenum">
              <a:rPr lang="lv-LV" smtClean="0"/>
              <a:t>13</a:t>
            </a:fld>
            <a:endParaRPr lang="lv-LV"/>
          </a:p>
        </p:txBody>
      </p:sp>
      <p:sp>
        <p:nvSpPr>
          <p:cNvPr id="6" name="TextBox 5"/>
          <p:cNvSpPr txBox="1"/>
          <p:nvPr/>
        </p:nvSpPr>
        <p:spPr>
          <a:xfrm>
            <a:off x="6337663" y="1968137"/>
            <a:ext cx="5016137" cy="2308324"/>
          </a:xfrm>
          <a:prstGeom prst="rect">
            <a:avLst/>
          </a:prstGeom>
          <a:noFill/>
        </p:spPr>
        <p:txBody>
          <a:bodyPr wrap="square" rtlCol="0">
            <a:spAutoFit/>
          </a:bodyPr>
          <a:lstStyle/>
          <a:p>
            <a:r>
              <a:rPr lang="lt-LT" dirty="0"/>
              <a:t>Yra du baltos spalvos balanso įrankiai:</a:t>
            </a:r>
          </a:p>
          <a:p>
            <a:pPr algn="just"/>
            <a:r>
              <a:rPr lang="lt-LT" dirty="0"/>
              <a:t>Temperatūra: padarykite savo nuotraukos spalvas vėsesnes (labiau mėlynas) arba šiltesnes (</a:t>
            </a:r>
            <a:r>
              <a:rPr lang="lt-LT" dirty="0" err="1"/>
              <a:t>oranžinesnes</a:t>
            </a:r>
            <a:r>
              <a:rPr lang="lt-LT" dirty="0"/>
              <a:t>).</a:t>
            </a:r>
          </a:p>
          <a:p>
            <a:pPr algn="just"/>
            <a:r>
              <a:rPr lang="lt-LT" dirty="0"/>
              <a:t>Atspalvis: pridėkite prie nuotraukos žalią arba rausvą atspalvį.</a:t>
            </a:r>
          </a:p>
          <a:p>
            <a:pPr algn="just"/>
            <a:r>
              <a:rPr lang="lt-LT" dirty="0"/>
              <a:t>Pasirinkę įrankį, braukite kairėn arba dešinėn, kad sureguliuotumėte nustatymą.</a:t>
            </a:r>
          </a:p>
        </p:txBody>
      </p:sp>
      <p:pic>
        <p:nvPicPr>
          <p:cNvPr id="9218" name="Picture 2" descr="Snapse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144" y="285205"/>
            <a:ext cx="5890387" cy="615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634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kaidrės numerio vietos rezervavimo ženklas 3"/>
          <p:cNvSpPr>
            <a:spLocks noGrp="1"/>
          </p:cNvSpPr>
          <p:nvPr>
            <p:ph type="sldNum" sz="quarter" idx="12"/>
          </p:nvPr>
        </p:nvSpPr>
        <p:spPr/>
        <p:txBody>
          <a:bodyPr/>
          <a:lstStyle/>
          <a:p>
            <a:fld id="{B974BB7C-112E-49E3-83EA-8D28BD99E738}" type="slidenum">
              <a:rPr lang="lv-LV" smtClean="0"/>
              <a:t>14</a:t>
            </a:fld>
            <a:endParaRPr lang="lv-LV"/>
          </a:p>
        </p:txBody>
      </p:sp>
      <p:sp>
        <p:nvSpPr>
          <p:cNvPr id="6" name="TextBox 5"/>
          <p:cNvSpPr txBox="1"/>
          <p:nvPr/>
        </p:nvSpPr>
        <p:spPr>
          <a:xfrm>
            <a:off x="6337663" y="1968137"/>
            <a:ext cx="5016137" cy="2585323"/>
          </a:xfrm>
          <a:prstGeom prst="rect">
            <a:avLst/>
          </a:prstGeom>
          <a:noFill/>
        </p:spPr>
        <p:txBody>
          <a:bodyPr wrap="square" rtlCol="0">
            <a:spAutoFit/>
          </a:bodyPr>
          <a:lstStyle/>
          <a:p>
            <a:r>
              <a:rPr lang="lt-LT" dirty="0"/>
              <a:t>Išsami informacija</a:t>
            </a:r>
          </a:p>
          <a:p>
            <a:pPr algn="just"/>
            <a:r>
              <a:rPr lang="lt-LT" dirty="0"/>
              <a:t>Išsamios informacijos įrankis išryškina jūsų „</a:t>
            </a:r>
            <a:r>
              <a:rPr lang="lt-LT" dirty="0" err="1"/>
              <a:t>iPhone</a:t>
            </a:r>
            <a:r>
              <a:rPr lang="lt-LT" dirty="0"/>
              <a:t>“ nuotraukų tekstūrą ir smulkias detales. Šis įrankis puikiai tinka nuotraukoms su įdomia tekstūra, pavyzdžiui, rūdžių, medžio grūdų, nusilupusių dažų ir kt.</a:t>
            </a:r>
          </a:p>
          <a:p>
            <a:pPr algn="just"/>
            <a:r>
              <a:rPr lang="lt-LT" dirty="0" err="1"/>
              <a:t>Snapseed</a:t>
            </a:r>
            <a:r>
              <a:rPr lang="lt-LT" dirty="0"/>
              <a:t> </a:t>
            </a:r>
            <a:r>
              <a:rPr lang="lt-LT" dirty="0" err="1"/>
              <a:t>Tools</a:t>
            </a:r>
            <a:r>
              <a:rPr lang="lt-LT" dirty="0"/>
              <a:t> bakstelėkite Išsami informacija. Braukite aukštyn arba žemyn ir pasirinkite norimą keisti nustatymą.</a:t>
            </a:r>
          </a:p>
        </p:txBody>
      </p:sp>
      <p:pic>
        <p:nvPicPr>
          <p:cNvPr id="10242" name="Picture 2" descr="Snapse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205" y="478995"/>
            <a:ext cx="5701991" cy="5782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863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kaidrės numerio vietos rezervavimo ženklas 3"/>
          <p:cNvSpPr>
            <a:spLocks noGrp="1"/>
          </p:cNvSpPr>
          <p:nvPr>
            <p:ph type="sldNum" sz="quarter" idx="12"/>
          </p:nvPr>
        </p:nvSpPr>
        <p:spPr/>
        <p:txBody>
          <a:bodyPr/>
          <a:lstStyle/>
          <a:p>
            <a:fld id="{B974BB7C-112E-49E3-83EA-8D28BD99E738}" type="slidenum">
              <a:rPr lang="lv-LV" smtClean="0"/>
              <a:t>15</a:t>
            </a:fld>
            <a:endParaRPr lang="lv-LV"/>
          </a:p>
        </p:txBody>
      </p:sp>
      <p:sp>
        <p:nvSpPr>
          <p:cNvPr id="6" name="TextBox 5"/>
          <p:cNvSpPr txBox="1"/>
          <p:nvPr/>
        </p:nvSpPr>
        <p:spPr>
          <a:xfrm>
            <a:off x="6337663" y="1968137"/>
            <a:ext cx="5016137" cy="3416320"/>
          </a:xfrm>
          <a:prstGeom prst="rect">
            <a:avLst/>
          </a:prstGeom>
          <a:noFill/>
        </p:spPr>
        <p:txBody>
          <a:bodyPr wrap="square" rtlCol="0">
            <a:spAutoFit/>
          </a:bodyPr>
          <a:lstStyle/>
          <a:p>
            <a:pPr algn="just"/>
            <a:r>
              <a:rPr lang="lt-LT" dirty="0"/>
              <a:t>Apkarpyti</a:t>
            </a:r>
          </a:p>
          <a:p>
            <a:pPr algn="just"/>
            <a:r>
              <a:rPr lang="lt-LT" dirty="0"/>
              <a:t>Apkarpymo įrankis leidžia nukirpti vaizdo kraštus. Tai tarsi žirklėmis nupjauti atspausdintos nuotraukos kraštus.</a:t>
            </a:r>
          </a:p>
          <a:p>
            <a:pPr algn="just"/>
            <a:r>
              <a:rPr lang="lt-LT" dirty="0"/>
              <a:t>Apkarpymas pašalina dėmesį atitraukiančius elementus arba tuščią vietą nuo rėmo kraštų. Tai taip pat gali pagerinti kompoziciją ir pabrėžti esminius nuotraukos aspektus.</a:t>
            </a:r>
          </a:p>
          <a:p>
            <a:pPr algn="just"/>
            <a:r>
              <a:rPr lang="lt-LT" dirty="0" err="1"/>
              <a:t>Snapseed</a:t>
            </a:r>
            <a:r>
              <a:rPr lang="lt-LT" dirty="0"/>
              <a:t> </a:t>
            </a:r>
            <a:r>
              <a:rPr lang="lt-LT" dirty="0" err="1"/>
              <a:t>Tools</a:t>
            </a:r>
            <a:r>
              <a:rPr lang="lt-LT" dirty="0"/>
              <a:t> palieskite </a:t>
            </a:r>
            <a:r>
              <a:rPr lang="lt-LT" dirty="0" err="1"/>
              <a:t>Crop</a:t>
            </a:r>
            <a:r>
              <a:rPr lang="lt-LT" dirty="0"/>
              <a:t>. Pasirinkite kraštinių santykį, pvz. Originalus, kvadratas, 4: 3 ir </a:t>
            </a:r>
            <a:r>
              <a:rPr lang="lt-LT" dirty="0" err="1"/>
              <a:t>tt</a:t>
            </a:r>
            <a:r>
              <a:rPr lang="lt-LT" dirty="0"/>
              <a:t> Arba pasirinkite Nemokama, jei norite apkarpyti neapsiribodami tam tikrais matmenimis.</a:t>
            </a:r>
          </a:p>
        </p:txBody>
      </p:sp>
      <p:pic>
        <p:nvPicPr>
          <p:cNvPr id="11266" name="Picture 2" descr="Snapse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143" y="302623"/>
            <a:ext cx="5729772" cy="5958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280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kaidrės numerio vietos rezervavimo ženklas 3"/>
          <p:cNvSpPr>
            <a:spLocks noGrp="1"/>
          </p:cNvSpPr>
          <p:nvPr>
            <p:ph type="sldNum" sz="quarter" idx="12"/>
          </p:nvPr>
        </p:nvSpPr>
        <p:spPr/>
        <p:txBody>
          <a:bodyPr/>
          <a:lstStyle/>
          <a:p>
            <a:fld id="{B974BB7C-112E-49E3-83EA-8D28BD99E738}" type="slidenum">
              <a:rPr lang="lv-LV" smtClean="0"/>
              <a:t>16</a:t>
            </a:fld>
            <a:endParaRPr lang="lv-LV"/>
          </a:p>
        </p:txBody>
      </p:sp>
      <p:sp>
        <p:nvSpPr>
          <p:cNvPr id="6" name="TextBox 5"/>
          <p:cNvSpPr txBox="1"/>
          <p:nvPr/>
        </p:nvSpPr>
        <p:spPr>
          <a:xfrm>
            <a:off x="6337663" y="1968137"/>
            <a:ext cx="5016137" cy="2585323"/>
          </a:xfrm>
          <a:prstGeom prst="rect">
            <a:avLst/>
          </a:prstGeom>
          <a:noFill/>
        </p:spPr>
        <p:txBody>
          <a:bodyPr wrap="square" rtlCol="0">
            <a:spAutoFit/>
          </a:bodyPr>
          <a:lstStyle/>
          <a:p>
            <a:pPr algn="just"/>
            <a:r>
              <a:rPr lang="lt-LT" dirty="0"/>
              <a:t>Pasukti</a:t>
            </a:r>
          </a:p>
          <a:p>
            <a:pPr algn="just"/>
            <a:r>
              <a:rPr lang="lt-LT" dirty="0"/>
              <a:t>Niekas nerėkia neprofesionaliai, mėgėjiška fotografija labiau nei horizontas, kuris nėra tiesus.</a:t>
            </a:r>
          </a:p>
          <a:p>
            <a:pPr algn="just"/>
            <a:r>
              <a:rPr lang="lt-LT" dirty="0"/>
              <a:t>Tačiau nesijaudinkite, jei fotografuodami nelaikėte „</a:t>
            </a:r>
            <a:r>
              <a:rPr lang="lt-LT" dirty="0" err="1"/>
              <a:t>iPhone</a:t>
            </a:r>
            <a:r>
              <a:rPr lang="lt-LT" dirty="0"/>
              <a:t>“ tolygiai. „</a:t>
            </a:r>
            <a:r>
              <a:rPr lang="lt-LT" dirty="0" err="1"/>
              <a:t>Snapseed</a:t>
            </a:r>
            <a:r>
              <a:rPr lang="lt-LT" dirty="0"/>
              <a:t>“ pasukimo įrankis leidžia lengvai ištiesinti vaizdą.</a:t>
            </a:r>
          </a:p>
          <a:p>
            <a:pPr algn="just"/>
            <a:r>
              <a:rPr lang="lt-LT" dirty="0" err="1"/>
              <a:t>Snapseed</a:t>
            </a:r>
            <a:r>
              <a:rPr lang="lt-LT" dirty="0"/>
              <a:t> </a:t>
            </a:r>
            <a:r>
              <a:rPr lang="lt-LT" dirty="0" err="1"/>
              <a:t>Tools</a:t>
            </a:r>
            <a:r>
              <a:rPr lang="lt-LT" dirty="0"/>
              <a:t> bakstelėkite Pasukti. „</a:t>
            </a:r>
            <a:r>
              <a:rPr lang="lt-LT" dirty="0" err="1"/>
              <a:t>Snapseed</a:t>
            </a:r>
            <a:r>
              <a:rPr lang="lt-LT" dirty="0"/>
              <a:t>“ analizuoja jūsų vaizdą ir bando jį automatiškai pasukti ir ištiesinti.</a:t>
            </a:r>
          </a:p>
        </p:txBody>
      </p:sp>
      <p:pic>
        <p:nvPicPr>
          <p:cNvPr id="12290" name="Picture 2" descr="Snapse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926" y="281377"/>
            <a:ext cx="5817325" cy="6232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427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kaidrės numerio vietos rezervavimo ženklas 3"/>
          <p:cNvSpPr>
            <a:spLocks noGrp="1"/>
          </p:cNvSpPr>
          <p:nvPr>
            <p:ph type="sldNum" sz="quarter" idx="12"/>
          </p:nvPr>
        </p:nvSpPr>
        <p:spPr/>
        <p:txBody>
          <a:bodyPr/>
          <a:lstStyle/>
          <a:p>
            <a:fld id="{B974BB7C-112E-49E3-83EA-8D28BD99E738}" type="slidenum">
              <a:rPr lang="lv-LV" smtClean="0"/>
              <a:t>17</a:t>
            </a:fld>
            <a:endParaRPr lang="lv-LV"/>
          </a:p>
        </p:txBody>
      </p:sp>
      <p:sp>
        <p:nvSpPr>
          <p:cNvPr id="6" name="TextBox 5"/>
          <p:cNvSpPr txBox="1"/>
          <p:nvPr/>
        </p:nvSpPr>
        <p:spPr>
          <a:xfrm>
            <a:off x="6250575" y="73501"/>
            <a:ext cx="5016137" cy="1477328"/>
          </a:xfrm>
          <a:prstGeom prst="rect">
            <a:avLst/>
          </a:prstGeom>
          <a:noFill/>
        </p:spPr>
        <p:txBody>
          <a:bodyPr wrap="square" rtlCol="0">
            <a:spAutoFit/>
          </a:bodyPr>
          <a:lstStyle/>
          <a:p>
            <a:r>
              <a:rPr lang="lt-LT" dirty="0"/>
              <a:t>Išsaugokite „</a:t>
            </a:r>
            <a:r>
              <a:rPr lang="lt-LT" dirty="0" err="1"/>
              <a:t>Snapseed</a:t>
            </a:r>
            <a:r>
              <a:rPr lang="lt-LT" dirty="0"/>
              <a:t>“ redagavimą</a:t>
            </a:r>
          </a:p>
          <a:p>
            <a:pPr algn="just"/>
            <a:r>
              <a:rPr lang="lt-LT" dirty="0"/>
              <a:t>Kai baigsite redaguoti savo nuotrauką, turėsite ją išsaugoti. Išsaugojus „</a:t>
            </a:r>
            <a:r>
              <a:rPr lang="lt-LT" dirty="0" err="1"/>
              <a:t>Snapseed</a:t>
            </a:r>
            <a:r>
              <a:rPr lang="lt-LT" dirty="0"/>
              <a:t>“ redagavimą, vaizdas išsaugomas „</a:t>
            </a:r>
            <a:r>
              <a:rPr lang="lt-LT" dirty="0" err="1"/>
              <a:t>iPhone</a:t>
            </a:r>
            <a:r>
              <a:rPr lang="lt-LT" dirty="0"/>
              <a:t>“ integruotoje „</a:t>
            </a:r>
            <a:r>
              <a:rPr lang="lt-LT" dirty="0" err="1"/>
              <a:t>Photos</a:t>
            </a:r>
            <a:r>
              <a:rPr lang="lt-LT" dirty="0"/>
              <a:t>“ programoje.</a:t>
            </a:r>
          </a:p>
        </p:txBody>
      </p:sp>
      <p:pic>
        <p:nvPicPr>
          <p:cNvPr id="13314" name="Picture 2" descr="Snapse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573" y="407126"/>
            <a:ext cx="5351713" cy="610688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250574" y="1550829"/>
            <a:ext cx="5016137" cy="4801314"/>
          </a:xfrm>
          <a:prstGeom prst="rect">
            <a:avLst/>
          </a:prstGeom>
          <a:noFill/>
        </p:spPr>
        <p:txBody>
          <a:bodyPr wrap="square" rtlCol="0">
            <a:spAutoFit/>
          </a:bodyPr>
          <a:lstStyle/>
          <a:p>
            <a:pPr algn="just"/>
            <a:r>
              <a:rPr lang="lt-LT" sz="1600" dirty="0"/>
              <a:t>„Save“ pakeičia originalią nuotrauką su redaguota versija. „</a:t>
            </a:r>
            <a:r>
              <a:rPr lang="lt-LT" sz="1600" dirty="0" err="1"/>
              <a:t>Photos</a:t>
            </a:r>
            <a:r>
              <a:rPr lang="lt-LT" sz="1600" dirty="0"/>
              <a:t>“ programoje nebematysite originalaus neredaguoto vaizdo. Nuotrauka išsaugoma naudojant „neardomąjį redagavimą“, todėl jūsų </a:t>
            </a:r>
            <a:r>
              <a:rPr lang="lt-LT" sz="1600" dirty="0" err="1"/>
              <a:t>redagavimus</a:t>
            </a:r>
            <a:r>
              <a:rPr lang="lt-LT" sz="1600" dirty="0"/>
              <a:t> galima bet kada pašalinti arba pakeisti.</a:t>
            </a:r>
          </a:p>
          <a:p>
            <a:pPr algn="just"/>
            <a:r>
              <a:rPr lang="lt-LT" sz="1600" dirty="0"/>
              <a:t>Išsaugoti kopiją išsaugo jūsų redagavimą kaip atskirą nuotrauką. Programoje „Nuotraukos“ turėsite ir originalią, ir redaguotą vaizdo versiją. Vaizdas išsaugomas naudojant „neardomąjį redagavimą“, todėl jūsų redagavimai gali būti pašalinti arba pakeisti ateityje.</a:t>
            </a:r>
          </a:p>
          <a:p>
            <a:pPr algn="just"/>
            <a:r>
              <a:rPr lang="lt-LT" sz="1600" dirty="0"/>
              <a:t>Eksportuojant išsaugomas pakeitimas kaip atskira nuotrauka su nuolatiniais pakeitimais. Išsaugojus pakeitimų negalima anuliuoti ar pakeisti.</a:t>
            </a:r>
          </a:p>
          <a:p>
            <a:pPr algn="just"/>
            <a:r>
              <a:rPr lang="lt-LT" sz="1600" dirty="0"/>
              <a:t>Geriausias variantas yra išsaugoti kopiją. Jūsų originalus neredaguotas vaizdas liks „</a:t>
            </a:r>
            <a:r>
              <a:rPr lang="lt-LT" sz="1600" dirty="0" err="1"/>
              <a:t>Photos</a:t>
            </a:r>
            <a:r>
              <a:rPr lang="lt-LT" sz="1600" dirty="0"/>
              <a:t>“ programoje. Redaguota versija išsaugoma su neardomuoju redagavimu. Šie pakeitimai gali būti pašalinti arba pakeisti bet kuriuo metu ateityje.</a:t>
            </a:r>
          </a:p>
          <a:p>
            <a:pPr fontAlgn="base"/>
            <a:endParaRPr lang="en-US" dirty="0"/>
          </a:p>
        </p:txBody>
      </p:sp>
    </p:spTree>
    <p:extLst>
      <p:ext uri="{BB962C8B-B14F-4D97-AF65-F5344CB8AC3E}">
        <p14:creationId xmlns:p14="http://schemas.microsoft.com/office/powerpoint/2010/main" val="1251824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229BD-B28F-4916-9457-2D8FDC99A410}"/>
              </a:ext>
            </a:extLst>
          </p:cNvPr>
          <p:cNvSpPr>
            <a:spLocks noGrp="1"/>
          </p:cNvSpPr>
          <p:nvPr>
            <p:ph type="title"/>
          </p:nvPr>
        </p:nvSpPr>
        <p:spPr/>
        <p:txBody>
          <a:bodyPr/>
          <a:lstStyle/>
          <a:p>
            <a:endParaRPr lang="lv-LV" dirty="0"/>
          </a:p>
        </p:txBody>
      </p:sp>
      <p:sp>
        <p:nvSpPr>
          <p:cNvPr id="3" name="Content Placeholder 2">
            <a:extLst>
              <a:ext uri="{FF2B5EF4-FFF2-40B4-BE49-F238E27FC236}">
                <a16:creationId xmlns:a16="http://schemas.microsoft.com/office/drawing/2014/main" id="{3368F018-5A1F-4DCE-AAB9-3E435C12ABB8}"/>
              </a:ext>
            </a:extLst>
          </p:cNvPr>
          <p:cNvSpPr>
            <a:spLocks noGrp="1"/>
          </p:cNvSpPr>
          <p:nvPr>
            <p:ph idx="1"/>
          </p:nvPr>
        </p:nvSpPr>
        <p:spPr/>
        <p:txBody>
          <a:bodyPr/>
          <a:lstStyle/>
          <a:p>
            <a:r>
              <a:rPr lang="lt-LT" dirty="0"/>
              <a:t>Nuotraukų redagavimo programa yra programinė įranga, skirta redaguoti nuotraukas mobiliajame įrenginyje. Tai reiškia, kad galite sukurti puikią vizualinę strategiją ir profesionaliai demonstruoti savo produktus tiesiog naudodami mobilųjį telefoną.</a:t>
            </a:r>
          </a:p>
          <a:p>
            <a:r>
              <a:rPr lang="lt-LT" dirty="0"/>
              <a:t>Šio tipo programa siūlo daugybę įvairių funkcijų, įskaitant apkarpymą, užrakto greičio valdymą ir filtrų pridėjimą. Tačiau taip pat galite rasti nuotraukų redagavimo programų, leidžiančių kurti koliažus arba automatinius įvairių scenų nustatymus. Jei norite pagerinti savo verslo vizualinę pusę, galite daug nuveikti naudodami toliau išvardytas nuotraukų redagavimo programas.</a:t>
            </a:r>
          </a:p>
          <a:p>
            <a:endParaRPr lang="lv-LV" dirty="0"/>
          </a:p>
        </p:txBody>
      </p:sp>
      <p:sp>
        <p:nvSpPr>
          <p:cNvPr id="4" name="Slide Number Placeholder 3">
            <a:extLst>
              <a:ext uri="{FF2B5EF4-FFF2-40B4-BE49-F238E27FC236}">
                <a16:creationId xmlns:a16="http://schemas.microsoft.com/office/drawing/2014/main" id="{93342D8D-04B9-4973-9951-F70CAED5E641}"/>
              </a:ext>
            </a:extLst>
          </p:cNvPr>
          <p:cNvSpPr>
            <a:spLocks noGrp="1"/>
          </p:cNvSpPr>
          <p:nvPr>
            <p:ph type="sldNum" sz="quarter" idx="12"/>
          </p:nvPr>
        </p:nvSpPr>
        <p:spPr/>
        <p:txBody>
          <a:bodyPr/>
          <a:lstStyle/>
          <a:p>
            <a:fld id="{B974BB7C-112E-49E3-83EA-8D28BD99E738}" type="slidenum">
              <a:rPr lang="lv-LV" smtClean="0"/>
              <a:t>2</a:t>
            </a:fld>
            <a:endParaRPr lang="lv-LV"/>
          </a:p>
        </p:txBody>
      </p:sp>
    </p:spTree>
    <p:extLst>
      <p:ext uri="{BB962C8B-B14F-4D97-AF65-F5344CB8AC3E}">
        <p14:creationId xmlns:p14="http://schemas.microsoft.com/office/powerpoint/2010/main" val="4196316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65125"/>
            <a:ext cx="10515600" cy="1281113"/>
          </a:xfrm>
        </p:spPr>
        <p:txBody>
          <a:bodyPr>
            <a:normAutofit fontScale="90000"/>
          </a:bodyPr>
          <a:lstStyle/>
          <a:p>
            <a:r>
              <a:rPr lang="en-US" dirty="0" err="1" smtClean="0"/>
              <a:t>Snapseed</a:t>
            </a:r>
            <a:r>
              <a:rPr lang="lt-LT" dirty="0" smtClean="0"/>
              <a:t> </a:t>
            </a:r>
            <a:r>
              <a:rPr lang="lt-LT" dirty="0" smtClean="0"/>
              <a:t>tinka</a:t>
            </a:r>
            <a:r>
              <a:rPr lang="en-US" dirty="0"/>
              <a:t> </a:t>
            </a:r>
            <a:r>
              <a:rPr lang="en-US" dirty="0">
                <a:hlinkClick r:id="rId2"/>
              </a:rPr>
              <a:t>iOS</a:t>
            </a:r>
            <a:r>
              <a:rPr lang="en-US" dirty="0"/>
              <a:t> </a:t>
            </a:r>
            <a:r>
              <a:rPr lang="lt-LT" dirty="0" smtClean="0"/>
              <a:t>ir</a:t>
            </a:r>
            <a:r>
              <a:rPr lang="en-US" dirty="0"/>
              <a:t> </a:t>
            </a:r>
            <a:r>
              <a:rPr lang="en-US" dirty="0">
                <a:hlinkClick r:id="rId3"/>
              </a:rPr>
              <a:t>Android</a:t>
            </a:r>
            <a:r>
              <a:rPr lang="en-US" dirty="0"/>
              <a:t> | </a:t>
            </a:r>
            <a:r>
              <a:rPr lang="lt-LT" dirty="0" smtClean="0"/>
              <a:t>Nemokama</a:t>
            </a:r>
            <a:r>
              <a:rPr lang="en-US" dirty="0"/>
              <a:t/>
            </a:r>
            <a:br>
              <a:rPr lang="en-US" dirty="0"/>
            </a:br>
            <a:endParaRPr lang="lt-LT" dirty="0"/>
          </a:p>
        </p:txBody>
      </p:sp>
      <p:sp>
        <p:nvSpPr>
          <p:cNvPr id="3" name="Turinio vietos rezervavimo ženklas 2"/>
          <p:cNvSpPr>
            <a:spLocks noGrp="1"/>
          </p:cNvSpPr>
          <p:nvPr>
            <p:ph idx="1"/>
          </p:nvPr>
        </p:nvSpPr>
        <p:spPr/>
        <p:txBody>
          <a:bodyPr>
            <a:normAutofit fontScale="77500" lnSpcReduction="20000"/>
          </a:bodyPr>
          <a:lstStyle/>
          <a:p>
            <a:r>
              <a:rPr lang="lt-LT" dirty="0"/>
              <a:t>„Google“ „</a:t>
            </a:r>
            <a:r>
              <a:rPr lang="lt-LT" dirty="0" err="1"/>
              <a:t>Snapseed</a:t>
            </a:r>
            <a:r>
              <a:rPr lang="lt-LT" dirty="0"/>
              <a:t>“ siūlo didžiulį funkcionalumą ir intuityvią sąsają.</a:t>
            </a:r>
          </a:p>
          <a:p>
            <a:r>
              <a:rPr lang="lt-LT" dirty="0"/>
              <a:t>Kaip ir tikėjotės, šioje nemokamoje nuotraukų redagavimo programoje yra daugybė iš anksto nustatytų filtrų. Tačiau, skirtingai nei dauguma programų, galite redaguoti šiuos filtrus ir netgi sukurti savo filtrus nuo nulio.</a:t>
            </a:r>
          </a:p>
          <a:p>
            <a:r>
              <a:rPr lang="lt-LT" dirty="0"/>
              <a:t>Jame taip pat yra visi klasikiniai įrankiai, tokie kaip apkarpymas, tiesinimas, rėmeliai, tekstas, </a:t>
            </a:r>
            <a:r>
              <a:rPr lang="lt-LT" dirty="0" err="1"/>
              <a:t>vinjetės</a:t>
            </a:r>
            <a:r>
              <a:rPr lang="lt-LT" dirty="0"/>
              <a:t> ir </a:t>
            </a:r>
            <a:r>
              <a:rPr lang="lt-LT" dirty="0" err="1"/>
              <a:t>tt</a:t>
            </a:r>
            <a:r>
              <a:rPr lang="lt-LT" dirty="0"/>
              <a:t> Ir galandimo funkcija atlieka darbą, kad vaizdas neatrodytų grūdėtas.</a:t>
            </a:r>
          </a:p>
          <a:p>
            <a:r>
              <a:rPr lang="lt-LT" dirty="0"/>
              <a:t>Tada viskas pasidaro įdomu.</a:t>
            </a:r>
          </a:p>
          <a:p>
            <a:r>
              <a:rPr lang="lt-LT" dirty="0"/>
              <a:t>„</a:t>
            </a:r>
            <a:r>
              <a:rPr lang="lt-LT" dirty="0" err="1"/>
              <a:t>Snapseed</a:t>
            </a:r>
            <a:r>
              <a:rPr lang="lt-LT" dirty="0"/>
              <a:t>“ turi tikslų maskavimą, kuris leidžia redaguoti lauko gylį - fotografai dažnai tai daro, kad fonas būtų neryškus, o priekinis planas dar labiau sufokusuotas.</a:t>
            </a:r>
          </a:p>
          <a:p>
            <a:r>
              <a:rPr lang="lt-LT" dirty="0"/>
              <a:t>Taip pat yra „selektyvaus koregavimo“ įrankis. Tai leidžia pasirinkti konkrečią nuotraukos sritį ir koreguoti to vieno taško sodrumą, kontrastą ir ryškumą.</a:t>
            </a:r>
          </a:p>
          <a:p>
            <a:r>
              <a:rPr lang="lt-LT" dirty="0"/>
              <a:t>Be to, nuotraukų redaktoriaus programa išsaugo jūsų redagavimo istoriją, todėl bet kuriuo metu galite pakeisti ankstesnius pakeitimus</a:t>
            </a:r>
            <a:r>
              <a:rPr lang="lt-LT" dirty="0" smtClean="0"/>
              <a:t>.</a:t>
            </a:r>
            <a:endParaRPr lang="lt-LT" dirty="0"/>
          </a:p>
        </p:txBody>
      </p:sp>
      <p:sp>
        <p:nvSpPr>
          <p:cNvPr id="4" name="Skaidrės numerio vietos rezervavimo ženklas 3"/>
          <p:cNvSpPr>
            <a:spLocks noGrp="1"/>
          </p:cNvSpPr>
          <p:nvPr>
            <p:ph type="sldNum" sz="quarter" idx="12"/>
          </p:nvPr>
        </p:nvSpPr>
        <p:spPr/>
        <p:txBody>
          <a:bodyPr/>
          <a:lstStyle/>
          <a:p>
            <a:fld id="{B974BB7C-112E-49E3-83EA-8D28BD99E738}" type="slidenum">
              <a:rPr lang="lv-LV" smtClean="0"/>
              <a:t>3</a:t>
            </a:fld>
            <a:endParaRPr lang="lv-LV"/>
          </a:p>
        </p:txBody>
      </p:sp>
    </p:spTree>
    <p:extLst>
      <p:ext uri="{BB962C8B-B14F-4D97-AF65-F5344CB8AC3E}">
        <p14:creationId xmlns:p14="http://schemas.microsoft.com/office/powerpoint/2010/main" val="1663732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kaidrės numerio vietos rezervavimo ženklas 3"/>
          <p:cNvSpPr>
            <a:spLocks noGrp="1"/>
          </p:cNvSpPr>
          <p:nvPr>
            <p:ph type="sldNum" sz="quarter" idx="12"/>
          </p:nvPr>
        </p:nvSpPr>
        <p:spPr/>
        <p:txBody>
          <a:bodyPr/>
          <a:lstStyle/>
          <a:p>
            <a:fld id="{B974BB7C-112E-49E3-83EA-8D28BD99E738}" type="slidenum">
              <a:rPr lang="lv-LV" smtClean="0"/>
              <a:t>4</a:t>
            </a:fld>
            <a:endParaRPr lang="lv-LV"/>
          </a:p>
        </p:txBody>
      </p:sp>
      <p:pic>
        <p:nvPicPr>
          <p:cNvPr id="1026" name="Picture 2" descr="Snapseed Photo Editor A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08667"/>
            <a:ext cx="10515600" cy="6131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20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kaidrės numerio vietos rezervavimo ženklas 3"/>
          <p:cNvSpPr>
            <a:spLocks noGrp="1"/>
          </p:cNvSpPr>
          <p:nvPr>
            <p:ph type="sldNum" sz="quarter" idx="12"/>
          </p:nvPr>
        </p:nvSpPr>
        <p:spPr/>
        <p:txBody>
          <a:bodyPr/>
          <a:lstStyle/>
          <a:p>
            <a:fld id="{B974BB7C-112E-49E3-83EA-8D28BD99E738}" type="slidenum">
              <a:rPr lang="lv-LV" smtClean="0"/>
              <a:t>5</a:t>
            </a:fld>
            <a:endParaRPr lang="lv-LV"/>
          </a:p>
        </p:txBody>
      </p:sp>
      <p:pic>
        <p:nvPicPr>
          <p:cNvPr id="1028" name="Picture 4" descr="Snapse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9367" y="322217"/>
            <a:ext cx="3545099" cy="63055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102531" y="2804160"/>
            <a:ext cx="5016137" cy="400110"/>
          </a:xfrm>
          <a:prstGeom prst="rect">
            <a:avLst/>
          </a:prstGeom>
          <a:noFill/>
        </p:spPr>
        <p:txBody>
          <a:bodyPr wrap="square" rtlCol="0">
            <a:spAutoFit/>
          </a:bodyPr>
          <a:lstStyle/>
          <a:p>
            <a:r>
              <a:rPr lang="lt-LT" sz="2000" dirty="0" smtClean="0"/>
              <a:t>Spaudžiam Atidaryti </a:t>
            </a:r>
            <a:r>
              <a:rPr lang="en-US" sz="2000" dirty="0"/>
              <a:t> </a:t>
            </a:r>
            <a:r>
              <a:rPr lang="lt-LT" sz="2000" dirty="0" smtClean="0"/>
              <a:t>(</a:t>
            </a:r>
            <a:r>
              <a:rPr lang="en-US" sz="2000" b="1" dirty="0" smtClean="0"/>
              <a:t>Open</a:t>
            </a:r>
            <a:r>
              <a:rPr lang="lt-LT" sz="2000" b="1" dirty="0" smtClean="0"/>
              <a:t>)</a:t>
            </a:r>
            <a:r>
              <a:rPr lang="en-US" dirty="0" smtClean="0"/>
              <a:t>.</a:t>
            </a:r>
            <a:endParaRPr lang="lt-LT" dirty="0"/>
          </a:p>
        </p:txBody>
      </p:sp>
    </p:spTree>
    <p:extLst>
      <p:ext uri="{BB962C8B-B14F-4D97-AF65-F5344CB8AC3E}">
        <p14:creationId xmlns:p14="http://schemas.microsoft.com/office/powerpoint/2010/main" val="1981854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kaidrės numerio vietos rezervavimo ženklas 3"/>
          <p:cNvSpPr>
            <a:spLocks noGrp="1"/>
          </p:cNvSpPr>
          <p:nvPr>
            <p:ph type="sldNum" sz="quarter" idx="12"/>
          </p:nvPr>
        </p:nvSpPr>
        <p:spPr/>
        <p:txBody>
          <a:bodyPr/>
          <a:lstStyle/>
          <a:p>
            <a:fld id="{B974BB7C-112E-49E3-83EA-8D28BD99E738}" type="slidenum">
              <a:rPr lang="lv-LV" smtClean="0"/>
              <a:t>6</a:t>
            </a:fld>
            <a:endParaRPr lang="lv-LV"/>
          </a:p>
        </p:txBody>
      </p:sp>
      <p:sp>
        <p:nvSpPr>
          <p:cNvPr id="6" name="TextBox 5"/>
          <p:cNvSpPr txBox="1"/>
          <p:nvPr/>
        </p:nvSpPr>
        <p:spPr>
          <a:xfrm>
            <a:off x="6102531" y="2804160"/>
            <a:ext cx="5016137" cy="1754326"/>
          </a:xfrm>
          <a:prstGeom prst="rect">
            <a:avLst/>
          </a:prstGeom>
          <a:noFill/>
        </p:spPr>
        <p:txBody>
          <a:bodyPr wrap="square" rtlCol="0">
            <a:spAutoFit/>
          </a:bodyPr>
          <a:lstStyle/>
          <a:p>
            <a:pPr algn="just"/>
            <a:r>
              <a:rPr lang="lt-LT" dirty="0"/>
              <a:t>Bakstelėkite </a:t>
            </a:r>
            <a:r>
              <a:rPr lang="lt-LT" b="1" dirty="0"/>
              <a:t>Atidaryti iš </a:t>
            </a:r>
            <a:r>
              <a:rPr lang="lt-LT" b="1" dirty="0" smtClean="0"/>
              <a:t>įrenginio</a:t>
            </a:r>
            <a:r>
              <a:rPr lang="lt-LT" dirty="0" smtClean="0"/>
              <a:t> (</a:t>
            </a:r>
            <a:r>
              <a:rPr lang="lt-LT" b="1" dirty="0" err="1" smtClean="0"/>
              <a:t>Tap</a:t>
            </a:r>
            <a:r>
              <a:rPr lang="lt-LT" b="1" dirty="0" smtClean="0"/>
              <a:t> </a:t>
            </a:r>
            <a:r>
              <a:rPr lang="lt-LT" b="1" dirty="0" err="1" smtClean="0"/>
              <a:t>From</a:t>
            </a:r>
            <a:r>
              <a:rPr lang="lt-LT" b="1" dirty="0" smtClean="0"/>
              <a:t> </a:t>
            </a:r>
            <a:r>
              <a:rPr lang="lt-LT" b="1" dirty="0" err="1" smtClean="0"/>
              <a:t>Device</a:t>
            </a:r>
            <a:r>
              <a:rPr lang="lt-LT" dirty="0" smtClean="0"/>
              <a:t>), </a:t>
            </a:r>
            <a:r>
              <a:rPr lang="lt-LT" dirty="0"/>
              <a:t>kad pasiektumėte savo nuotraukų biblioteką ir albumus. Arba perbraukite per vaizdo miniatiūrų eilutę, kad pamatytumėte naujausius vaizdus. Bakstelėkite nuotrauką, kurią norite atidaryti.</a:t>
            </a:r>
          </a:p>
        </p:txBody>
      </p:sp>
      <p:pic>
        <p:nvPicPr>
          <p:cNvPr id="2052" name="Picture 4" descr="Snapse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6099" y="329472"/>
            <a:ext cx="3459078" cy="6152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205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kaidrės numerio vietos rezervavimo ženklas 3"/>
          <p:cNvSpPr>
            <a:spLocks noGrp="1"/>
          </p:cNvSpPr>
          <p:nvPr>
            <p:ph type="sldNum" sz="quarter" idx="12"/>
          </p:nvPr>
        </p:nvSpPr>
        <p:spPr/>
        <p:txBody>
          <a:bodyPr/>
          <a:lstStyle/>
          <a:p>
            <a:fld id="{B974BB7C-112E-49E3-83EA-8D28BD99E738}" type="slidenum">
              <a:rPr lang="lv-LV" smtClean="0"/>
              <a:t>7</a:t>
            </a:fld>
            <a:endParaRPr lang="lv-LV"/>
          </a:p>
        </p:txBody>
      </p:sp>
      <p:sp>
        <p:nvSpPr>
          <p:cNvPr id="6" name="TextBox 5"/>
          <p:cNvSpPr txBox="1"/>
          <p:nvPr/>
        </p:nvSpPr>
        <p:spPr>
          <a:xfrm>
            <a:off x="6102531" y="2342605"/>
            <a:ext cx="5016137" cy="1200329"/>
          </a:xfrm>
          <a:prstGeom prst="rect">
            <a:avLst/>
          </a:prstGeom>
          <a:noFill/>
        </p:spPr>
        <p:txBody>
          <a:bodyPr wrap="square" rtlCol="0">
            <a:spAutoFit/>
          </a:bodyPr>
          <a:lstStyle/>
          <a:p>
            <a:r>
              <a:rPr lang="lt-LT" dirty="0"/>
              <a:t>Programoje yra dvi „</a:t>
            </a:r>
            <a:r>
              <a:rPr lang="lt-LT" dirty="0" err="1"/>
              <a:t>Snapseed</a:t>
            </a:r>
            <a:r>
              <a:rPr lang="lt-LT" dirty="0"/>
              <a:t>“ nuotraukų redagavimo sritys: išvaizda ir </a:t>
            </a:r>
            <a:r>
              <a:rPr lang="lt-LT" dirty="0" smtClean="0"/>
              <a:t>įrankiai </a:t>
            </a:r>
            <a:r>
              <a:rPr lang="lt-LT" b="1" dirty="0" smtClean="0"/>
              <a:t>(</a:t>
            </a:r>
            <a:r>
              <a:rPr lang="lt-LT" b="1" dirty="0" err="1" smtClean="0"/>
              <a:t>Looks</a:t>
            </a:r>
            <a:r>
              <a:rPr lang="lt-LT" b="1" dirty="0" smtClean="0"/>
              <a:t>/ </a:t>
            </a:r>
            <a:r>
              <a:rPr lang="lt-LT" b="1" dirty="0" err="1" smtClean="0"/>
              <a:t>Tools</a:t>
            </a:r>
            <a:r>
              <a:rPr lang="lt-LT" b="1" dirty="0" smtClean="0"/>
              <a:t>)</a:t>
            </a:r>
            <a:r>
              <a:rPr lang="lt-LT" dirty="0" smtClean="0"/>
              <a:t>. </a:t>
            </a:r>
            <a:r>
              <a:rPr lang="lt-LT" dirty="0"/>
              <a:t>Norėdami perjungti šias sritis, ekrano apačioje paliesdami „</a:t>
            </a:r>
            <a:r>
              <a:rPr lang="lt-LT" dirty="0" smtClean="0"/>
              <a:t>Išvaizda (</a:t>
            </a:r>
            <a:r>
              <a:rPr lang="lt-LT" dirty="0" err="1" smtClean="0"/>
              <a:t>looks</a:t>
            </a:r>
            <a:r>
              <a:rPr lang="lt-LT" dirty="0" smtClean="0"/>
              <a:t>)“ </a:t>
            </a:r>
            <a:r>
              <a:rPr lang="lt-LT" dirty="0"/>
              <a:t>arba „</a:t>
            </a:r>
            <a:r>
              <a:rPr lang="lt-LT" dirty="0" smtClean="0"/>
              <a:t>Įrankiai (</a:t>
            </a:r>
            <a:r>
              <a:rPr lang="lt-LT" dirty="0" err="1" smtClean="0"/>
              <a:t>Tools</a:t>
            </a:r>
            <a:r>
              <a:rPr lang="lt-LT" dirty="0" smtClean="0"/>
              <a:t>)“.</a:t>
            </a:r>
            <a:endParaRPr lang="lt-LT" dirty="0"/>
          </a:p>
        </p:txBody>
      </p:sp>
      <p:pic>
        <p:nvPicPr>
          <p:cNvPr id="3074" name="Picture 2" descr="Snapse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867" y="685801"/>
            <a:ext cx="4896956" cy="5758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32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kaidrės numerio vietos rezervavimo ženklas 3"/>
          <p:cNvSpPr>
            <a:spLocks noGrp="1"/>
          </p:cNvSpPr>
          <p:nvPr>
            <p:ph type="sldNum" sz="quarter" idx="12"/>
          </p:nvPr>
        </p:nvSpPr>
        <p:spPr/>
        <p:txBody>
          <a:bodyPr/>
          <a:lstStyle/>
          <a:p>
            <a:fld id="{B974BB7C-112E-49E3-83EA-8D28BD99E738}" type="slidenum">
              <a:rPr lang="lv-LV" smtClean="0"/>
              <a:t>8</a:t>
            </a:fld>
            <a:endParaRPr lang="lv-LV"/>
          </a:p>
        </p:txBody>
      </p:sp>
      <p:sp>
        <p:nvSpPr>
          <p:cNvPr id="6" name="TextBox 5"/>
          <p:cNvSpPr txBox="1"/>
          <p:nvPr/>
        </p:nvSpPr>
        <p:spPr>
          <a:xfrm>
            <a:off x="6102531" y="2107474"/>
            <a:ext cx="5016137" cy="2308324"/>
          </a:xfrm>
          <a:prstGeom prst="rect">
            <a:avLst/>
          </a:prstGeom>
          <a:noFill/>
        </p:spPr>
        <p:txBody>
          <a:bodyPr wrap="square" rtlCol="0">
            <a:spAutoFit/>
          </a:bodyPr>
          <a:lstStyle/>
          <a:p>
            <a:r>
              <a:rPr lang="lt-LT" dirty="0"/>
              <a:t>Pagerinkite spalvas, ekspoziciją ir detales</a:t>
            </a:r>
          </a:p>
          <a:p>
            <a:r>
              <a:rPr lang="lt-LT" dirty="0"/>
              <a:t>Šiame skyriuje sužinosite, kaip pagerinti nuotraukų spalvą, ekspoziciją (ryškumo lygius) ir detales. Atlikę kelis paprastus pakeitimus, įprastą nuobodžią nuotrauką galite paversti įspūdingu šedevru.</a:t>
            </a:r>
          </a:p>
          <a:p>
            <a:pPr algn="just"/>
            <a:r>
              <a:rPr lang="lt-LT" dirty="0"/>
              <a:t>Atidarykite nuotrauką, tada palieskite Įrankiai. Pamatysite „</a:t>
            </a:r>
            <a:r>
              <a:rPr lang="lt-LT" dirty="0" err="1"/>
              <a:t>Snapseed</a:t>
            </a:r>
            <a:r>
              <a:rPr lang="lt-LT" dirty="0"/>
              <a:t>“ nuotraukų redagavimo įrankių meniu, kaip parodyta dešinėje žemiau.</a:t>
            </a:r>
          </a:p>
        </p:txBody>
      </p:sp>
      <p:pic>
        <p:nvPicPr>
          <p:cNvPr id="4098" name="Picture 2" descr="Snapse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639" y="695873"/>
            <a:ext cx="5682567" cy="5427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525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kaidrės numerio vietos rezervavimo ženklas 3"/>
          <p:cNvSpPr>
            <a:spLocks noGrp="1"/>
          </p:cNvSpPr>
          <p:nvPr>
            <p:ph type="sldNum" sz="quarter" idx="12"/>
          </p:nvPr>
        </p:nvSpPr>
        <p:spPr/>
        <p:txBody>
          <a:bodyPr/>
          <a:lstStyle/>
          <a:p>
            <a:fld id="{B974BB7C-112E-49E3-83EA-8D28BD99E738}" type="slidenum">
              <a:rPr lang="lv-LV" smtClean="0"/>
              <a:t>9</a:t>
            </a:fld>
            <a:endParaRPr lang="lv-LV"/>
          </a:p>
        </p:txBody>
      </p:sp>
      <p:sp>
        <p:nvSpPr>
          <p:cNvPr id="6" name="TextBox 5"/>
          <p:cNvSpPr txBox="1"/>
          <p:nvPr/>
        </p:nvSpPr>
        <p:spPr>
          <a:xfrm>
            <a:off x="6102531" y="2107474"/>
            <a:ext cx="5016137" cy="2585323"/>
          </a:xfrm>
          <a:prstGeom prst="rect">
            <a:avLst/>
          </a:prstGeom>
          <a:noFill/>
        </p:spPr>
        <p:txBody>
          <a:bodyPr wrap="square" rtlCol="0">
            <a:spAutoFit/>
          </a:bodyPr>
          <a:lstStyle/>
          <a:p>
            <a:r>
              <a:rPr lang="lt-LT" dirty="0"/>
              <a:t>Derinti vaizdą</a:t>
            </a:r>
          </a:p>
          <a:p>
            <a:r>
              <a:rPr lang="lt-LT" dirty="0"/>
              <a:t>„Tune </a:t>
            </a:r>
            <a:r>
              <a:rPr lang="lt-LT" dirty="0" err="1"/>
              <a:t>Image</a:t>
            </a:r>
            <a:r>
              <a:rPr lang="lt-LT" dirty="0"/>
              <a:t>“ įrankis leidžia nuotraukose išgauti nepriekaištingas spalvas ir ekspoziciją.</a:t>
            </a:r>
          </a:p>
          <a:p>
            <a:r>
              <a:rPr lang="lt-LT" dirty="0"/>
              <a:t>Tai įrankis, kurį dažniausiai naudosite redaguodami „</a:t>
            </a:r>
            <a:r>
              <a:rPr lang="lt-LT" dirty="0" err="1"/>
              <a:t>Snapseed</a:t>
            </a:r>
            <a:r>
              <a:rPr lang="lt-LT" dirty="0"/>
              <a:t>“, nes jis labai pagerina bet kurią nuotrauką.</a:t>
            </a:r>
          </a:p>
          <a:p>
            <a:r>
              <a:rPr lang="lt-LT" dirty="0"/>
              <a:t>Žemiau pateiktame pavyzdyje parodyta, kaip nuobodžią, tamsią nuotrauką galite paversti akį traukiančiu nuostabių spalvų vaizdu.</a:t>
            </a:r>
          </a:p>
        </p:txBody>
      </p:sp>
      <p:pic>
        <p:nvPicPr>
          <p:cNvPr id="5122" name="Picture 2" descr="Snapse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74" y="642256"/>
            <a:ext cx="5660572" cy="5714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3866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1057</Words>
  <Application>Microsoft Office PowerPoint</Application>
  <PresentationFormat>Plačiaekranė</PresentationFormat>
  <Paragraphs>74</Paragraphs>
  <Slides>17</Slides>
  <Notes>0</Notes>
  <HiddenSlides>0</HiddenSlides>
  <MMClips>0</MMClips>
  <ScaleCrop>false</ScaleCrop>
  <HeadingPairs>
    <vt:vector size="6" baseType="variant">
      <vt:variant>
        <vt:lpstr>Naudojami šriftai</vt:lpstr>
      </vt:variant>
      <vt:variant>
        <vt:i4>4</vt:i4>
      </vt:variant>
      <vt:variant>
        <vt:lpstr>Tema</vt:lpstr>
      </vt:variant>
      <vt:variant>
        <vt:i4>2</vt:i4>
      </vt:variant>
      <vt:variant>
        <vt:lpstr>Skaidrių pavadinimai</vt:lpstr>
      </vt:variant>
      <vt:variant>
        <vt:i4>17</vt:i4>
      </vt:variant>
    </vt:vector>
  </HeadingPairs>
  <TitlesOfParts>
    <vt:vector size="23" baseType="lpstr">
      <vt:lpstr>Arial</vt:lpstr>
      <vt:lpstr>Calibri</vt:lpstr>
      <vt:lpstr>Calibri Light</vt:lpstr>
      <vt:lpstr>Roboto</vt:lpstr>
      <vt:lpstr>Office Theme</vt:lpstr>
      <vt:lpstr>Office Theme</vt:lpstr>
      <vt:lpstr>Programa redaguoti nuotraukas</vt:lpstr>
      <vt:lpstr>„PowerPoint“ pateiktis</vt:lpstr>
      <vt:lpstr>Snapseed tinka iOS ir Android | Nemokama </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Interface of MS PowerPoint and Open Office Impress</dc:title>
  <dc:creator>Martins</dc:creator>
  <cp:lastModifiedBy>„Windows“ vartotojas</cp:lastModifiedBy>
  <cp:revision>15</cp:revision>
  <dcterms:created xsi:type="dcterms:W3CDTF">2021-02-22T10:49:08Z</dcterms:created>
  <dcterms:modified xsi:type="dcterms:W3CDTF">2021-08-16T13:14:15Z</dcterms:modified>
</cp:coreProperties>
</file>