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5" r:id="rId2"/>
  </p:sldMasterIdLst>
  <p:notesMasterIdLst>
    <p:notesMasterId r:id="rId11"/>
  </p:notesMasterIdLst>
  <p:sldIdLst>
    <p:sldId id="259" r:id="rId3"/>
    <p:sldId id="264" r:id="rId4"/>
    <p:sldId id="265" r:id="rId5"/>
    <p:sldId id="266" r:id="rId6"/>
    <p:sldId id="267" r:id="rId7"/>
    <p:sldId id="269" r:id="rId8"/>
    <p:sldId id="270" r:id="rId9"/>
    <p:sldId id="271" r:id="rId10"/>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9742B-BD4E-4379-9459-952C88C32930}" type="datetimeFigureOut">
              <a:rPr lang="lv-LV" smtClean="0"/>
              <a:t>16.08.2021</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6890B-8C54-4E70-9E53-F0E436101335}" type="slidenum">
              <a:rPr lang="lv-LV" smtClean="0"/>
              <a:t>‹#›</a:t>
            </a:fld>
            <a:endParaRPr lang="lv-LV"/>
          </a:p>
        </p:txBody>
      </p:sp>
    </p:spTree>
    <p:extLst>
      <p:ext uri="{BB962C8B-B14F-4D97-AF65-F5344CB8AC3E}">
        <p14:creationId xmlns:p14="http://schemas.microsoft.com/office/powerpoint/2010/main" val="1688179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6858D-C381-43AC-A651-ABCA8A1DC0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1E6FD769-25BD-4E4A-9469-8D0972DE83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9AD0DCCE-7F5C-481E-A7E6-6A3C11A79DAA}"/>
              </a:ext>
            </a:extLst>
          </p:cNvPr>
          <p:cNvSpPr>
            <a:spLocks noGrp="1"/>
          </p:cNvSpPr>
          <p:nvPr>
            <p:ph type="dt" sz="half" idx="10"/>
          </p:nvPr>
        </p:nvSpPr>
        <p:spPr/>
        <p:txBody>
          <a:bodyPr/>
          <a:lstStyle/>
          <a:p>
            <a:fld id="{F67CE1EE-79B7-4FA8-AEF6-C94EDBCAA863}" type="datetime1">
              <a:rPr lang="lv-LV" smtClean="0"/>
              <a:t>16.08.2021</a:t>
            </a:fld>
            <a:endParaRPr lang="lv-LV"/>
          </a:p>
        </p:txBody>
      </p:sp>
      <p:sp>
        <p:nvSpPr>
          <p:cNvPr id="5" name="Footer Placeholder 4">
            <a:extLst>
              <a:ext uri="{FF2B5EF4-FFF2-40B4-BE49-F238E27FC236}">
                <a16:creationId xmlns:a16="http://schemas.microsoft.com/office/drawing/2014/main" id="{D538B1B0-848F-446F-A4B8-37AE16AE24F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1D9DA5F-7588-487E-B302-696B951D5D42}"/>
              </a:ext>
            </a:extLst>
          </p:cNvPr>
          <p:cNvSpPr>
            <a:spLocks noGrp="1"/>
          </p:cNvSpPr>
          <p:nvPr>
            <p:ph type="sldNum" sz="quarter" idx="12"/>
          </p:nvPr>
        </p:nvSpPr>
        <p:spPr/>
        <p:txBody>
          <a:bodyPr/>
          <a:lstStyle/>
          <a:p>
            <a:fld id="{B974BB7C-112E-49E3-83EA-8D28BD99E738}" type="slidenum">
              <a:rPr lang="lv-LV" smtClean="0"/>
              <a:t>‹#›</a:t>
            </a:fld>
            <a:endParaRPr lang="lv-LV"/>
          </a:p>
        </p:txBody>
      </p:sp>
    </p:spTree>
    <p:extLst>
      <p:ext uri="{BB962C8B-B14F-4D97-AF65-F5344CB8AC3E}">
        <p14:creationId xmlns:p14="http://schemas.microsoft.com/office/powerpoint/2010/main" val="2105053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BC88F-8A36-4F1A-908B-A572359D05F8}"/>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871A80C6-E1C3-4D0A-80E0-35AFED610F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E6C602C-9F9D-4EFA-B92E-E9E5F3998E55}"/>
              </a:ext>
            </a:extLst>
          </p:cNvPr>
          <p:cNvSpPr>
            <a:spLocks noGrp="1"/>
          </p:cNvSpPr>
          <p:nvPr>
            <p:ph type="dt" sz="half" idx="10"/>
          </p:nvPr>
        </p:nvSpPr>
        <p:spPr/>
        <p:txBody>
          <a:bodyPr/>
          <a:lstStyle/>
          <a:p>
            <a:fld id="{116FF97C-8EF4-4F2E-B6A0-7C6AD099AFB8}" type="datetime1">
              <a:rPr lang="lv-LV" smtClean="0"/>
              <a:t>16.08.2021</a:t>
            </a:fld>
            <a:endParaRPr lang="lv-LV"/>
          </a:p>
        </p:txBody>
      </p:sp>
      <p:sp>
        <p:nvSpPr>
          <p:cNvPr id="5" name="Footer Placeholder 4">
            <a:extLst>
              <a:ext uri="{FF2B5EF4-FFF2-40B4-BE49-F238E27FC236}">
                <a16:creationId xmlns:a16="http://schemas.microsoft.com/office/drawing/2014/main" id="{55E6B604-361F-4030-986D-4D73EE86814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73AA7C5-2377-497D-B93D-4E70B299EBBE}"/>
              </a:ext>
            </a:extLst>
          </p:cNvPr>
          <p:cNvSpPr>
            <a:spLocks noGrp="1"/>
          </p:cNvSpPr>
          <p:nvPr>
            <p:ph type="sldNum" sz="quarter" idx="12"/>
          </p:nvPr>
        </p:nvSpPr>
        <p:spPr/>
        <p:txBody>
          <a:bodyPr/>
          <a:lstStyle/>
          <a:p>
            <a:fld id="{B974BB7C-112E-49E3-83EA-8D28BD99E738}" type="slidenum">
              <a:rPr lang="lv-LV" smtClean="0"/>
              <a:t>‹#›</a:t>
            </a:fld>
            <a:endParaRPr lang="lv-LV"/>
          </a:p>
        </p:txBody>
      </p:sp>
    </p:spTree>
    <p:extLst>
      <p:ext uri="{BB962C8B-B14F-4D97-AF65-F5344CB8AC3E}">
        <p14:creationId xmlns:p14="http://schemas.microsoft.com/office/powerpoint/2010/main" val="223600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FB1DC7-513A-4D4C-892E-A55E893D82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635EECC8-2256-4046-991A-29D9D408FF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7B71877-2B5C-4EC9-92D0-0D9ADD2E171A}"/>
              </a:ext>
            </a:extLst>
          </p:cNvPr>
          <p:cNvSpPr>
            <a:spLocks noGrp="1"/>
          </p:cNvSpPr>
          <p:nvPr>
            <p:ph type="dt" sz="half" idx="10"/>
          </p:nvPr>
        </p:nvSpPr>
        <p:spPr/>
        <p:txBody>
          <a:bodyPr/>
          <a:lstStyle/>
          <a:p>
            <a:fld id="{0EFE4BF7-725B-47E7-ADDB-60D590A68262}" type="datetime1">
              <a:rPr lang="lv-LV" smtClean="0"/>
              <a:t>16.08.2021</a:t>
            </a:fld>
            <a:endParaRPr lang="lv-LV"/>
          </a:p>
        </p:txBody>
      </p:sp>
      <p:sp>
        <p:nvSpPr>
          <p:cNvPr id="5" name="Footer Placeholder 4">
            <a:extLst>
              <a:ext uri="{FF2B5EF4-FFF2-40B4-BE49-F238E27FC236}">
                <a16:creationId xmlns:a16="http://schemas.microsoft.com/office/drawing/2014/main" id="{2C6F90A9-1CB6-4DED-B124-A1D0653304C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689D4E1-C39C-44BF-B587-265851412274}"/>
              </a:ext>
            </a:extLst>
          </p:cNvPr>
          <p:cNvSpPr>
            <a:spLocks noGrp="1"/>
          </p:cNvSpPr>
          <p:nvPr>
            <p:ph type="sldNum" sz="quarter" idx="12"/>
          </p:nvPr>
        </p:nvSpPr>
        <p:spPr/>
        <p:txBody>
          <a:bodyPr/>
          <a:lstStyle/>
          <a:p>
            <a:fld id="{B974BB7C-112E-49E3-83EA-8D28BD99E738}" type="slidenum">
              <a:rPr lang="lv-LV" smtClean="0"/>
              <a:t>‹#›</a:t>
            </a:fld>
            <a:endParaRPr lang="lv-LV"/>
          </a:p>
        </p:txBody>
      </p:sp>
    </p:spTree>
    <p:extLst>
      <p:ext uri="{BB962C8B-B14F-4D97-AF65-F5344CB8AC3E}">
        <p14:creationId xmlns:p14="http://schemas.microsoft.com/office/powerpoint/2010/main" val="189624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79DB5-3198-46FD-92E4-386E36C981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794E7429-31ED-4DAE-A2DC-9F7C2AD393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1117DFD9-125A-4B67-A74F-E16D6DA492C2}"/>
              </a:ext>
            </a:extLst>
          </p:cNvPr>
          <p:cNvSpPr>
            <a:spLocks noGrp="1"/>
          </p:cNvSpPr>
          <p:nvPr>
            <p:ph type="dt" sz="half" idx="10"/>
          </p:nvPr>
        </p:nvSpPr>
        <p:spPr/>
        <p:txBody>
          <a:bodyPr/>
          <a:lstStyle/>
          <a:p>
            <a:fld id="{C08B1E64-D77F-465C-B85A-96E71C192FF3}" type="datetime1">
              <a:rPr lang="lv-LV" smtClean="0"/>
              <a:t>16.08.2021</a:t>
            </a:fld>
            <a:endParaRPr lang="lv-LV" dirty="0"/>
          </a:p>
        </p:txBody>
      </p:sp>
      <p:sp>
        <p:nvSpPr>
          <p:cNvPr id="5" name="Footer Placeholder 4">
            <a:extLst>
              <a:ext uri="{FF2B5EF4-FFF2-40B4-BE49-F238E27FC236}">
                <a16:creationId xmlns:a16="http://schemas.microsoft.com/office/drawing/2014/main" id="{30516B63-966D-447E-B3AE-E8D92AE7782B}"/>
              </a:ext>
            </a:extLst>
          </p:cNvPr>
          <p:cNvSpPr>
            <a:spLocks noGrp="1"/>
          </p:cNvSpPr>
          <p:nvPr>
            <p:ph type="ftr" sz="quarter" idx="11"/>
          </p:nvPr>
        </p:nvSpPr>
        <p:spPr/>
        <p:txBody>
          <a:bodyPr/>
          <a:lstStyle/>
          <a:p>
            <a:endParaRPr lang="lv-LV" dirty="0"/>
          </a:p>
        </p:txBody>
      </p:sp>
      <p:sp>
        <p:nvSpPr>
          <p:cNvPr id="6" name="Slide Number Placeholder 5">
            <a:extLst>
              <a:ext uri="{FF2B5EF4-FFF2-40B4-BE49-F238E27FC236}">
                <a16:creationId xmlns:a16="http://schemas.microsoft.com/office/drawing/2014/main" id="{CD083A20-A3C6-4EAF-9462-3CF8BD282439}"/>
              </a:ext>
            </a:extLst>
          </p:cNvPr>
          <p:cNvSpPr>
            <a:spLocks noGrp="1"/>
          </p:cNvSpPr>
          <p:nvPr>
            <p:ph type="sldNum" sz="quarter" idx="12"/>
          </p:nvPr>
        </p:nvSpPr>
        <p:spPr/>
        <p:txBody>
          <a:bodyPr/>
          <a:lstStyle/>
          <a:p>
            <a:fld id="{2F181AFC-B318-4C2B-A434-D4E6526270D1}" type="slidenum">
              <a:rPr lang="lv-LV" smtClean="0"/>
              <a:t>‹#›</a:t>
            </a:fld>
            <a:endParaRPr lang="lv-LV" dirty="0"/>
          </a:p>
        </p:txBody>
      </p:sp>
    </p:spTree>
    <p:extLst>
      <p:ext uri="{BB962C8B-B14F-4D97-AF65-F5344CB8AC3E}">
        <p14:creationId xmlns:p14="http://schemas.microsoft.com/office/powerpoint/2010/main" val="1880561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DDB0D-A1A6-4908-AAC6-80A376EE7AD2}"/>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0EB9C84D-4F3A-4B87-8026-2DF497DAD4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BADA13F-1BF7-4B43-87F4-0EBD1A057649}"/>
              </a:ext>
            </a:extLst>
          </p:cNvPr>
          <p:cNvSpPr>
            <a:spLocks noGrp="1"/>
          </p:cNvSpPr>
          <p:nvPr>
            <p:ph type="dt" sz="half" idx="10"/>
          </p:nvPr>
        </p:nvSpPr>
        <p:spPr/>
        <p:txBody>
          <a:bodyPr/>
          <a:lstStyle/>
          <a:p>
            <a:fld id="{A4A0B4A9-A004-4152-93A9-911ADDB5207D}" type="datetime1">
              <a:rPr lang="lv-LV" smtClean="0"/>
              <a:t>16.08.2021</a:t>
            </a:fld>
            <a:endParaRPr lang="lv-LV"/>
          </a:p>
        </p:txBody>
      </p:sp>
      <p:sp>
        <p:nvSpPr>
          <p:cNvPr id="5" name="Footer Placeholder 4">
            <a:extLst>
              <a:ext uri="{FF2B5EF4-FFF2-40B4-BE49-F238E27FC236}">
                <a16:creationId xmlns:a16="http://schemas.microsoft.com/office/drawing/2014/main" id="{BA6C3886-6366-4646-ACDC-AA397C8C0C3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C81EE43-8196-4B82-978C-1C6C8FCC9A7F}"/>
              </a:ext>
            </a:extLst>
          </p:cNvPr>
          <p:cNvSpPr>
            <a:spLocks noGrp="1"/>
          </p:cNvSpPr>
          <p:nvPr>
            <p:ph type="sldNum" sz="quarter" idx="12"/>
          </p:nvPr>
        </p:nvSpPr>
        <p:spPr/>
        <p:txBody>
          <a:bodyPr/>
          <a:lstStyle/>
          <a:p>
            <a:fld id="{B974BB7C-112E-49E3-83EA-8D28BD99E738}" type="slidenum">
              <a:rPr lang="lv-LV" smtClean="0"/>
              <a:t>‹#›</a:t>
            </a:fld>
            <a:endParaRPr lang="lv-LV"/>
          </a:p>
        </p:txBody>
      </p:sp>
    </p:spTree>
    <p:extLst>
      <p:ext uri="{BB962C8B-B14F-4D97-AF65-F5344CB8AC3E}">
        <p14:creationId xmlns:p14="http://schemas.microsoft.com/office/powerpoint/2010/main" val="65669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28754-F521-4D43-9391-404C0248CE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0D08A768-C1C7-4E64-95C8-6BB19862DB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B1C238-EAB9-435E-BDBE-1CA1E1075AAB}"/>
              </a:ext>
            </a:extLst>
          </p:cNvPr>
          <p:cNvSpPr>
            <a:spLocks noGrp="1"/>
          </p:cNvSpPr>
          <p:nvPr>
            <p:ph type="dt" sz="half" idx="10"/>
          </p:nvPr>
        </p:nvSpPr>
        <p:spPr/>
        <p:txBody>
          <a:bodyPr/>
          <a:lstStyle/>
          <a:p>
            <a:fld id="{479D0252-F3C5-40B5-9570-D25489B8B344}" type="datetime1">
              <a:rPr lang="lv-LV" smtClean="0"/>
              <a:t>16.08.2021</a:t>
            </a:fld>
            <a:endParaRPr lang="lv-LV"/>
          </a:p>
        </p:txBody>
      </p:sp>
      <p:sp>
        <p:nvSpPr>
          <p:cNvPr id="5" name="Footer Placeholder 4">
            <a:extLst>
              <a:ext uri="{FF2B5EF4-FFF2-40B4-BE49-F238E27FC236}">
                <a16:creationId xmlns:a16="http://schemas.microsoft.com/office/drawing/2014/main" id="{F49688CD-8DA0-4DDA-9C36-D6DE224D97B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28A4CEF-F7C9-428F-92E7-8B2F02B225B4}"/>
              </a:ext>
            </a:extLst>
          </p:cNvPr>
          <p:cNvSpPr>
            <a:spLocks noGrp="1"/>
          </p:cNvSpPr>
          <p:nvPr>
            <p:ph type="sldNum" sz="quarter" idx="12"/>
          </p:nvPr>
        </p:nvSpPr>
        <p:spPr/>
        <p:txBody>
          <a:bodyPr/>
          <a:lstStyle/>
          <a:p>
            <a:fld id="{B974BB7C-112E-49E3-83EA-8D28BD99E738}" type="slidenum">
              <a:rPr lang="lv-LV" smtClean="0"/>
              <a:t>‹#›</a:t>
            </a:fld>
            <a:endParaRPr lang="lv-LV"/>
          </a:p>
        </p:txBody>
      </p:sp>
    </p:spTree>
    <p:extLst>
      <p:ext uri="{BB962C8B-B14F-4D97-AF65-F5344CB8AC3E}">
        <p14:creationId xmlns:p14="http://schemas.microsoft.com/office/powerpoint/2010/main" val="838079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6862C-2F79-4D9D-B7FA-4FE6DDAC7E92}"/>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39B9461B-EF20-42DE-896A-BB6F12AD1C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1D0E6753-2C18-4C35-A7BB-49226C1DE5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7174917A-DBED-4DC7-82A5-8A30C0525C40}"/>
              </a:ext>
            </a:extLst>
          </p:cNvPr>
          <p:cNvSpPr>
            <a:spLocks noGrp="1"/>
          </p:cNvSpPr>
          <p:nvPr>
            <p:ph type="dt" sz="half" idx="10"/>
          </p:nvPr>
        </p:nvSpPr>
        <p:spPr/>
        <p:txBody>
          <a:bodyPr/>
          <a:lstStyle/>
          <a:p>
            <a:fld id="{50108F1C-3C59-43D0-8082-E0C0807155A4}" type="datetime1">
              <a:rPr lang="lv-LV" smtClean="0"/>
              <a:t>16.08.2021</a:t>
            </a:fld>
            <a:endParaRPr lang="lv-LV"/>
          </a:p>
        </p:txBody>
      </p:sp>
      <p:sp>
        <p:nvSpPr>
          <p:cNvPr id="6" name="Footer Placeholder 5">
            <a:extLst>
              <a:ext uri="{FF2B5EF4-FFF2-40B4-BE49-F238E27FC236}">
                <a16:creationId xmlns:a16="http://schemas.microsoft.com/office/drawing/2014/main" id="{A55C1A9E-1A05-45E4-BD15-1A3E611C9A22}"/>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8DD95B84-1FEB-45D6-AA12-B8BEA73A0466}"/>
              </a:ext>
            </a:extLst>
          </p:cNvPr>
          <p:cNvSpPr>
            <a:spLocks noGrp="1"/>
          </p:cNvSpPr>
          <p:nvPr>
            <p:ph type="sldNum" sz="quarter" idx="12"/>
          </p:nvPr>
        </p:nvSpPr>
        <p:spPr/>
        <p:txBody>
          <a:bodyPr/>
          <a:lstStyle/>
          <a:p>
            <a:fld id="{B974BB7C-112E-49E3-83EA-8D28BD99E738}" type="slidenum">
              <a:rPr lang="lv-LV" smtClean="0"/>
              <a:t>‹#›</a:t>
            </a:fld>
            <a:endParaRPr lang="lv-LV"/>
          </a:p>
        </p:txBody>
      </p:sp>
    </p:spTree>
    <p:extLst>
      <p:ext uri="{BB962C8B-B14F-4D97-AF65-F5344CB8AC3E}">
        <p14:creationId xmlns:p14="http://schemas.microsoft.com/office/powerpoint/2010/main" val="260868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9BDB0-F258-4ACC-A0D8-8AF94949B2CD}"/>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DE0B8667-343D-4EA7-9303-2FB3BC3C63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7F9CF-7BA0-4B1E-8FE3-D10B826647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7493EE6E-36CF-40CF-8D79-9C51FF5085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BEA342-7076-4164-AB54-C6A213906D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7627ED96-DCF7-428C-A477-81E914CADEF8}"/>
              </a:ext>
            </a:extLst>
          </p:cNvPr>
          <p:cNvSpPr>
            <a:spLocks noGrp="1"/>
          </p:cNvSpPr>
          <p:nvPr>
            <p:ph type="dt" sz="half" idx="10"/>
          </p:nvPr>
        </p:nvSpPr>
        <p:spPr/>
        <p:txBody>
          <a:bodyPr/>
          <a:lstStyle/>
          <a:p>
            <a:fld id="{330A0DFA-9B6D-463A-9A19-00D9470F292C}" type="datetime1">
              <a:rPr lang="lv-LV" smtClean="0"/>
              <a:t>16.08.2021</a:t>
            </a:fld>
            <a:endParaRPr lang="lv-LV"/>
          </a:p>
        </p:txBody>
      </p:sp>
      <p:sp>
        <p:nvSpPr>
          <p:cNvPr id="8" name="Footer Placeholder 7">
            <a:extLst>
              <a:ext uri="{FF2B5EF4-FFF2-40B4-BE49-F238E27FC236}">
                <a16:creationId xmlns:a16="http://schemas.microsoft.com/office/drawing/2014/main" id="{EE5912C4-0EA3-482E-8A7A-C7C7D8BF2491}"/>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984CDB0E-614D-4229-83E5-3A875758CEFB}"/>
              </a:ext>
            </a:extLst>
          </p:cNvPr>
          <p:cNvSpPr>
            <a:spLocks noGrp="1"/>
          </p:cNvSpPr>
          <p:nvPr>
            <p:ph type="sldNum" sz="quarter" idx="12"/>
          </p:nvPr>
        </p:nvSpPr>
        <p:spPr/>
        <p:txBody>
          <a:bodyPr/>
          <a:lstStyle/>
          <a:p>
            <a:fld id="{B974BB7C-112E-49E3-83EA-8D28BD99E738}" type="slidenum">
              <a:rPr lang="lv-LV" smtClean="0"/>
              <a:t>‹#›</a:t>
            </a:fld>
            <a:endParaRPr lang="lv-LV"/>
          </a:p>
        </p:txBody>
      </p:sp>
    </p:spTree>
    <p:extLst>
      <p:ext uri="{BB962C8B-B14F-4D97-AF65-F5344CB8AC3E}">
        <p14:creationId xmlns:p14="http://schemas.microsoft.com/office/powerpoint/2010/main" val="1328219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54612-B0D4-4B0F-BA91-1FF54055A571}"/>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2FBD2CE4-FC29-4CDF-9CAF-E313FBE144DD}"/>
              </a:ext>
            </a:extLst>
          </p:cNvPr>
          <p:cNvSpPr>
            <a:spLocks noGrp="1"/>
          </p:cNvSpPr>
          <p:nvPr>
            <p:ph type="dt" sz="half" idx="10"/>
          </p:nvPr>
        </p:nvSpPr>
        <p:spPr/>
        <p:txBody>
          <a:bodyPr/>
          <a:lstStyle/>
          <a:p>
            <a:fld id="{063AB44A-E99B-44B4-8BF1-B28B912B0813}" type="datetime1">
              <a:rPr lang="lv-LV" smtClean="0"/>
              <a:t>16.08.2021</a:t>
            </a:fld>
            <a:endParaRPr lang="lv-LV"/>
          </a:p>
        </p:txBody>
      </p:sp>
      <p:sp>
        <p:nvSpPr>
          <p:cNvPr id="4" name="Footer Placeholder 3">
            <a:extLst>
              <a:ext uri="{FF2B5EF4-FFF2-40B4-BE49-F238E27FC236}">
                <a16:creationId xmlns:a16="http://schemas.microsoft.com/office/drawing/2014/main" id="{58D9F9DB-04DA-4C37-835A-640063ECD493}"/>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D5F49248-239C-47AE-B8A4-AFC319EB00C3}"/>
              </a:ext>
            </a:extLst>
          </p:cNvPr>
          <p:cNvSpPr>
            <a:spLocks noGrp="1"/>
          </p:cNvSpPr>
          <p:nvPr>
            <p:ph type="sldNum" sz="quarter" idx="12"/>
          </p:nvPr>
        </p:nvSpPr>
        <p:spPr/>
        <p:txBody>
          <a:bodyPr/>
          <a:lstStyle/>
          <a:p>
            <a:fld id="{B974BB7C-112E-49E3-83EA-8D28BD99E738}" type="slidenum">
              <a:rPr lang="lv-LV" smtClean="0"/>
              <a:t>‹#›</a:t>
            </a:fld>
            <a:endParaRPr lang="lv-LV"/>
          </a:p>
        </p:txBody>
      </p:sp>
    </p:spTree>
    <p:extLst>
      <p:ext uri="{BB962C8B-B14F-4D97-AF65-F5344CB8AC3E}">
        <p14:creationId xmlns:p14="http://schemas.microsoft.com/office/powerpoint/2010/main" val="1120630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674F27-E33E-4D2A-A9D5-3FDE10D0F615}"/>
              </a:ext>
            </a:extLst>
          </p:cNvPr>
          <p:cNvSpPr>
            <a:spLocks noGrp="1"/>
          </p:cNvSpPr>
          <p:nvPr>
            <p:ph type="dt" sz="half" idx="10"/>
          </p:nvPr>
        </p:nvSpPr>
        <p:spPr/>
        <p:txBody>
          <a:bodyPr/>
          <a:lstStyle/>
          <a:p>
            <a:fld id="{A47A1AA7-AAFD-4221-B5C2-CD4AF0EBAC02}" type="datetime1">
              <a:rPr lang="lv-LV" smtClean="0"/>
              <a:t>16.08.2021</a:t>
            </a:fld>
            <a:endParaRPr lang="lv-LV"/>
          </a:p>
        </p:txBody>
      </p:sp>
      <p:sp>
        <p:nvSpPr>
          <p:cNvPr id="3" name="Footer Placeholder 2">
            <a:extLst>
              <a:ext uri="{FF2B5EF4-FFF2-40B4-BE49-F238E27FC236}">
                <a16:creationId xmlns:a16="http://schemas.microsoft.com/office/drawing/2014/main" id="{FDB33473-6B1A-4A6C-987A-E51137291652}"/>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1898249C-5162-4FA0-988B-62F7B987A8A3}"/>
              </a:ext>
            </a:extLst>
          </p:cNvPr>
          <p:cNvSpPr>
            <a:spLocks noGrp="1"/>
          </p:cNvSpPr>
          <p:nvPr>
            <p:ph type="sldNum" sz="quarter" idx="12"/>
          </p:nvPr>
        </p:nvSpPr>
        <p:spPr/>
        <p:txBody>
          <a:bodyPr/>
          <a:lstStyle/>
          <a:p>
            <a:fld id="{B974BB7C-112E-49E3-83EA-8D28BD99E738}" type="slidenum">
              <a:rPr lang="lv-LV" smtClean="0"/>
              <a:t>‹#›</a:t>
            </a:fld>
            <a:endParaRPr lang="lv-LV"/>
          </a:p>
        </p:txBody>
      </p:sp>
    </p:spTree>
    <p:extLst>
      <p:ext uri="{BB962C8B-B14F-4D97-AF65-F5344CB8AC3E}">
        <p14:creationId xmlns:p14="http://schemas.microsoft.com/office/powerpoint/2010/main" val="418233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2DBD3-0DAA-4D94-AA95-590BF10208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A4A25F70-2A83-42D4-81BB-F8D527560D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CDBC6D56-5D43-4AFF-8594-E0435F4BF9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61687-931E-4970-8FE6-1141DADD8587}"/>
              </a:ext>
            </a:extLst>
          </p:cNvPr>
          <p:cNvSpPr>
            <a:spLocks noGrp="1"/>
          </p:cNvSpPr>
          <p:nvPr>
            <p:ph type="dt" sz="half" idx="10"/>
          </p:nvPr>
        </p:nvSpPr>
        <p:spPr/>
        <p:txBody>
          <a:bodyPr/>
          <a:lstStyle/>
          <a:p>
            <a:fld id="{C11E4F37-F75B-4174-AC38-DE228B376968}" type="datetime1">
              <a:rPr lang="lv-LV" smtClean="0"/>
              <a:t>16.08.2021</a:t>
            </a:fld>
            <a:endParaRPr lang="lv-LV"/>
          </a:p>
        </p:txBody>
      </p:sp>
      <p:sp>
        <p:nvSpPr>
          <p:cNvPr id="6" name="Footer Placeholder 5">
            <a:extLst>
              <a:ext uri="{FF2B5EF4-FFF2-40B4-BE49-F238E27FC236}">
                <a16:creationId xmlns:a16="http://schemas.microsoft.com/office/drawing/2014/main" id="{3A92FC84-EA38-45D0-98BC-51F20058D65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4538C5B9-BC08-4026-8B89-8DE6403F31BA}"/>
              </a:ext>
            </a:extLst>
          </p:cNvPr>
          <p:cNvSpPr>
            <a:spLocks noGrp="1"/>
          </p:cNvSpPr>
          <p:nvPr>
            <p:ph type="sldNum" sz="quarter" idx="12"/>
          </p:nvPr>
        </p:nvSpPr>
        <p:spPr/>
        <p:txBody>
          <a:bodyPr/>
          <a:lstStyle/>
          <a:p>
            <a:fld id="{B974BB7C-112E-49E3-83EA-8D28BD99E738}" type="slidenum">
              <a:rPr lang="lv-LV" smtClean="0"/>
              <a:t>‹#›</a:t>
            </a:fld>
            <a:endParaRPr lang="lv-LV"/>
          </a:p>
        </p:txBody>
      </p:sp>
    </p:spTree>
    <p:extLst>
      <p:ext uri="{BB962C8B-B14F-4D97-AF65-F5344CB8AC3E}">
        <p14:creationId xmlns:p14="http://schemas.microsoft.com/office/powerpoint/2010/main" val="808263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F4F24-CD25-4886-BE29-842E1F0606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60A7B15F-F4FA-406D-A6C1-20BCE7277E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CD19568D-1FC1-40FD-98D7-186D24D11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3B41F-F5A2-4BDA-8080-E1CB66D7E131}"/>
              </a:ext>
            </a:extLst>
          </p:cNvPr>
          <p:cNvSpPr>
            <a:spLocks noGrp="1"/>
          </p:cNvSpPr>
          <p:nvPr>
            <p:ph type="dt" sz="half" idx="10"/>
          </p:nvPr>
        </p:nvSpPr>
        <p:spPr/>
        <p:txBody>
          <a:bodyPr/>
          <a:lstStyle/>
          <a:p>
            <a:fld id="{0D1AE293-26FD-4BC4-8633-63F769CC0E85}" type="datetime1">
              <a:rPr lang="lv-LV" smtClean="0"/>
              <a:t>16.08.2021</a:t>
            </a:fld>
            <a:endParaRPr lang="lv-LV"/>
          </a:p>
        </p:txBody>
      </p:sp>
      <p:sp>
        <p:nvSpPr>
          <p:cNvPr id="6" name="Footer Placeholder 5">
            <a:extLst>
              <a:ext uri="{FF2B5EF4-FFF2-40B4-BE49-F238E27FC236}">
                <a16:creationId xmlns:a16="http://schemas.microsoft.com/office/drawing/2014/main" id="{CB37F867-89F8-486A-88CA-28562DF2010F}"/>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4443A85C-1EB7-4FCB-A2A9-6DE3A3C5A771}"/>
              </a:ext>
            </a:extLst>
          </p:cNvPr>
          <p:cNvSpPr>
            <a:spLocks noGrp="1"/>
          </p:cNvSpPr>
          <p:nvPr>
            <p:ph type="sldNum" sz="quarter" idx="12"/>
          </p:nvPr>
        </p:nvSpPr>
        <p:spPr/>
        <p:txBody>
          <a:bodyPr/>
          <a:lstStyle/>
          <a:p>
            <a:fld id="{B974BB7C-112E-49E3-83EA-8D28BD99E738}" type="slidenum">
              <a:rPr lang="lv-LV" smtClean="0"/>
              <a:t>‹#›</a:t>
            </a:fld>
            <a:endParaRPr lang="lv-LV"/>
          </a:p>
        </p:txBody>
      </p:sp>
    </p:spTree>
    <p:extLst>
      <p:ext uri="{BB962C8B-B14F-4D97-AF65-F5344CB8AC3E}">
        <p14:creationId xmlns:p14="http://schemas.microsoft.com/office/powerpoint/2010/main" val="3716488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C8764D-01EC-4AC7-8F93-7F5A8A89BA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77182148-CF36-4175-B9CB-6F3EDD8235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A5E0D059-9B17-4BC5-8FCA-87D2AF0ED6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B87D2-10E6-4DC2-A177-342DEB666320}" type="datetime1">
              <a:rPr lang="lv-LV" smtClean="0"/>
              <a:t>16.08.2021</a:t>
            </a:fld>
            <a:endParaRPr lang="lv-LV"/>
          </a:p>
        </p:txBody>
      </p:sp>
      <p:sp>
        <p:nvSpPr>
          <p:cNvPr id="5" name="Footer Placeholder 4">
            <a:extLst>
              <a:ext uri="{FF2B5EF4-FFF2-40B4-BE49-F238E27FC236}">
                <a16:creationId xmlns:a16="http://schemas.microsoft.com/office/drawing/2014/main" id="{89F28026-2E5D-49AF-BA24-241B1352C0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7C55DC52-A394-4745-8789-4A2BE28FF5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4BB7C-112E-49E3-83EA-8D28BD99E738}" type="slidenum">
              <a:rPr lang="lv-LV" smtClean="0"/>
              <a:t>‹#›</a:t>
            </a:fld>
            <a:endParaRPr lang="lv-LV"/>
          </a:p>
        </p:txBody>
      </p:sp>
    </p:spTree>
    <p:extLst>
      <p:ext uri="{BB962C8B-B14F-4D97-AF65-F5344CB8AC3E}">
        <p14:creationId xmlns:p14="http://schemas.microsoft.com/office/powerpoint/2010/main" val="845399659"/>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51" r:id="rId3"/>
    <p:sldLayoutId id="2147483666"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86CB63-F10C-461C-B962-F2163B0667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6AC41C6F-E79B-4DBD-A4BD-4BC6B39413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3E76090-748A-4014-985B-C6C50A0B49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D3980-F1F0-49E9-9075-738455AD5218}" type="datetime1">
              <a:rPr lang="lv-LV" smtClean="0"/>
              <a:t>16.08.2021</a:t>
            </a:fld>
            <a:endParaRPr lang="lv-LV" dirty="0"/>
          </a:p>
        </p:txBody>
      </p:sp>
      <p:sp>
        <p:nvSpPr>
          <p:cNvPr id="5" name="Footer Placeholder 4">
            <a:extLst>
              <a:ext uri="{FF2B5EF4-FFF2-40B4-BE49-F238E27FC236}">
                <a16:creationId xmlns:a16="http://schemas.microsoft.com/office/drawing/2014/main" id="{3551D2BD-C3D5-4C71-9CB8-FDEC8D1735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dirty="0"/>
          </a:p>
        </p:txBody>
      </p:sp>
      <p:sp>
        <p:nvSpPr>
          <p:cNvPr id="6" name="Slide Number Placeholder 5">
            <a:extLst>
              <a:ext uri="{FF2B5EF4-FFF2-40B4-BE49-F238E27FC236}">
                <a16:creationId xmlns:a16="http://schemas.microsoft.com/office/drawing/2014/main" id="{81139DD4-96F7-4D66-B022-AE9CBF7FF2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81AFC-B318-4C2B-A434-D4E6526270D1}" type="slidenum">
              <a:rPr lang="lv-LV" smtClean="0"/>
              <a:t>‹#›</a:t>
            </a:fld>
            <a:endParaRPr lang="lv-LV" dirty="0"/>
          </a:p>
        </p:txBody>
      </p:sp>
    </p:spTree>
    <p:extLst>
      <p:ext uri="{BB962C8B-B14F-4D97-AF65-F5344CB8AC3E}">
        <p14:creationId xmlns:p14="http://schemas.microsoft.com/office/powerpoint/2010/main" val="1042007038"/>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47B2D-D594-4C8F-BBA8-4EDE5B6A9439}"/>
              </a:ext>
            </a:extLst>
          </p:cNvPr>
          <p:cNvSpPr>
            <a:spLocks noGrp="1"/>
          </p:cNvSpPr>
          <p:nvPr>
            <p:ph type="ctrTitle"/>
          </p:nvPr>
        </p:nvSpPr>
        <p:spPr/>
        <p:txBody>
          <a:bodyPr>
            <a:normAutofit fontScale="90000"/>
          </a:bodyPr>
          <a:lstStyle/>
          <a:p>
            <a:r>
              <a:rPr lang="lt-LT" dirty="0" err="1" smtClean="0">
                <a:solidFill>
                  <a:srgbClr val="000000"/>
                </a:solidFill>
                <a:latin typeface="Roboto"/>
              </a:rPr>
              <a:t>Nuotrauku</a:t>
            </a:r>
            <a:r>
              <a:rPr lang="lt-LT" dirty="0" smtClean="0">
                <a:solidFill>
                  <a:srgbClr val="000000"/>
                </a:solidFill>
                <a:latin typeface="Roboto"/>
              </a:rPr>
              <a:t> skaitmeninimas </a:t>
            </a:r>
            <a:r>
              <a:rPr lang="lt-LT" dirty="0" err="1" smtClean="0">
                <a:solidFill>
                  <a:srgbClr val="000000"/>
                </a:solidFill>
                <a:latin typeface="Roboto"/>
              </a:rPr>
              <a:t>išmaniuojių</a:t>
            </a:r>
            <a:r>
              <a:rPr lang="lt-LT" dirty="0" smtClean="0">
                <a:solidFill>
                  <a:srgbClr val="000000"/>
                </a:solidFill>
                <a:latin typeface="Roboto"/>
              </a:rPr>
              <a:t> telefonu/ </a:t>
            </a:r>
            <a:r>
              <a:rPr lang="lt-LT" dirty="0" err="1" smtClean="0">
                <a:solidFill>
                  <a:srgbClr val="000000"/>
                </a:solidFill>
                <a:latin typeface="Roboto"/>
              </a:rPr>
              <a:t>planšėte</a:t>
            </a:r>
            <a:endParaRPr lang="en-GB" dirty="0"/>
          </a:p>
        </p:txBody>
      </p:sp>
      <p:sp>
        <p:nvSpPr>
          <p:cNvPr id="3" name="Subtitle 2">
            <a:extLst>
              <a:ext uri="{FF2B5EF4-FFF2-40B4-BE49-F238E27FC236}">
                <a16:creationId xmlns:a16="http://schemas.microsoft.com/office/drawing/2014/main" id="{E7136DD3-C24C-4A06-8A38-0EE8FCA3DFBD}"/>
              </a:ext>
            </a:extLst>
          </p:cNvPr>
          <p:cNvSpPr>
            <a:spLocks noGrp="1"/>
          </p:cNvSpPr>
          <p:nvPr>
            <p:ph type="subTitle" idx="1"/>
          </p:nvPr>
        </p:nvSpPr>
        <p:spPr/>
        <p:txBody>
          <a:bodyPr/>
          <a:lstStyle/>
          <a:p>
            <a:endParaRPr lang="lv-LV" dirty="0"/>
          </a:p>
        </p:txBody>
      </p:sp>
      <p:grpSp>
        <p:nvGrpSpPr>
          <p:cNvPr id="6" name="Group 5">
            <a:extLst>
              <a:ext uri="{FF2B5EF4-FFF2-40B4-BE49-F238E27FC236}">
                <a16:creationId xmlns:a16="http://schemas.microsoft.com/office/drawing/2014/main" id="{A0D7AC44-C812-4ABF-AC34-2EC5D8AD43F2}"/>
              </a:ext>
            </a:extLst>
          </p:cNvPr>
          <p:cNvGrpSpPr/>
          <p:nvPr/>
        </p:nvGrpSpPr>
        <p:grpSpPr>
          <a:xfrm>
            <a:off x="894669" y="5257800"/>
            <a:ext cx="10331411" cy="1429430"/>
            <a:chOff x="894669" y="5257800"/>
            <a:chExt cx="10331411" cy="1429430"/>
          </a:xfrm>
        </p:grpSpPr>
        <p:pic>
          <p:nvPicPr>
            <p:cNvPr id="7" name="Picture 6">
              <a:extLst>
                <a:ext uri="{FF2B5EF4-FFF2-40B4-BE49-F238E27FC236}">
                  <a16:creationId xmlns:a16="http://schemas.microsoft.com/office/drawing/2014/main" id="{F0B694DF-6E56-4E4C-A969-7BA14B297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669" y="5613082"/>
              <a:ext cx="1781175" cy="752475"/>
            </a:xfrm>
            <a:prstGeom prst="rect">
              <a:avLst/>
            </a:prstGeom>
          </p:spPr>
        </p:pic>
        <p:pic>
          <p:nvPicPr>
            <p:cNvPr id="8" name="Picture 7">
              <a:extLst>
                <a:ext uri="{FF2B5EF4-FFF2-40B4-BE49-F238E27FC236}">
                  <a16:creationId xmlns:a16="http://schemas.microsoft.com/office/drawing/2014/main" id="{F9996EC2-367D-40FE-827E-5187C844F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8418" y="5613081"/>
              <a:ext cx="1781175" cy="752475"/>
            </a:xfrm>
            <a:prstGeom prst="rect">
              <a:avLst/>
            </a:prstGeom>
          </p:spPr>
        </p:pic>
        <p:pic>
          <p:nvPicPr>
            <p:cNvPr id="9" name="Picture 8">
              <a:extLst>
                <a:ext uri="{FF2B5EF4-FFF2-40B4-BE49-F238E27FC236}">
                  <a16:creationId xmlns:a16="http://schemas.microsoft.com/office/drawing/2014/main" id="{55044FC9-ACD3-4BA9-8688-13B744F399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9469" y="5613081"/>
              <a:ext cx="1781175" cy="752475"/>
            </a:xfrm>
            <a:prstGeom prst="rect">
              <a:avLst/>
            </a:prstGeom>
          </p:spPr>
        </p:pic>
        <p:pic>
          <p:nvPicPr>
            <p:cNvPr id="10" name="Picture 9">
              <a:extLst>
                <a:ext uri="{FF2B5EF4-FFF2-40B4-BE49-F238E27FC236}">
                  <a16:creationId xmlns:a16="http://schemas.microsoft.com/office/drawing/2014/main" id="{DDBD73E9-EF86-4600-B882-F92C792E5A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0520" y="5613081"/>
              <a:ext cx="1781175" cy="752475"/>
            </a:xfrm>
            <a:prstGeom prst="rect">
              <a:avLst/>
            </a:prstGeom>
          </p:spPr>
        </p:pic>
        <p:pic>
          <p:nvPicPr>
            <p:cNvPr id="11" name="Picture 10">
              <a:extLst>
                <a:ext uri="{FF2B5EF4-FFF2-40B4-BE49-F238E27FC236}">
                  <a16:creationId xmlns:a16="http://schemas.microsoft.com/office/drawing/2014/main" id="{67932BEF-522C-474B-99AF-D6B5A892896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948602" y="5257800"/>
              <a:ext cx="2277478" cy="1429430"/>
            </a:xfrm>
            <a:prstGeom prst="rect">
              <a:avLst/>
            </a:prstGeom>
          </p:spPr>
        </p:pic>
      </p:grpSp>
    </p:spTree>
    <p:extLst>
      <p:ext uri="{BB962C8B-B14F-4D97-AF65-F5344CB8AC3E}">
        <p14:creationId xmlns:p14="http://schemas.microsoft.com/office/powerpoint/2010/main" val="892498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29BD-B28F-4916-9457-2D8FDC99A410}"/>
              </a:ext>
            </a:extLst>
          </p:cNvPr>
          <p:cNvSpPr>
            <a:spLocks noGrp="1"/>
          </p:cNvSpPr>
          <p:nvPr>
            <p:ph type="title"/>
          </p:nvPr>
        </p:nvSpPr>
        <p:spPr/>
        <p:txBody>
          <a:bodyPr>
            <a:normAutofit/>
          </a:bodyPr>
          <a:lstStyle/>
          <a:p>
            <a:pPr algn="ctr"/>
            <a:r>
              <a:rPr lang="lt-LT" b="1" dirty="0" smtClean="0"/>
              <a:t>Skaitmeninė kamera</a:t>
            </a:r>
            <a:r>
              <a:rPr lang="en-US" b="1" dirty="0" smtClean="0"/>
              <a:t>(</a:t>
            </a:r>
            <a:r>
              <a:rPr lang="lt-LT" b="1" dirty="0" smtClean="0"/>
              <a:t>arba</a:t>
            </a:r>
            <a:r>
              <a:rPr lang="en-US" b="1" dirty="0" smtClean="0"/>
              <a:t> </a:t>
            </a:r>
            <a:r>
              <a:rPr lang="lt-LT" b="1" dirty="0" smtClean="0"/>
              <a:t>išmanus telefonas</a:t>
            </a:r>
            <a:r>
              <a:rPr lang="en-US" b="1" dirty="0" smtClean="0"/>
              <a:t>/</a:t>
            </a:r>
            <a:r>
              <a:rPr lang="lt-LT" b="1" dirty="0" smtClean="0"/>
              <a:t>planšetė</a:t>
            </a:r>
            <a:r>
              <a:rPr lang="en-US" b="1" dirty="0" smtClean="0"/>
              <a:t>)</a:t>
            </a:r>
            <a:endParaRPr lang="lv-LV" dirty="0"/>
          </a:p>
        </p:txBody>
      </p:sp>
      <p:sp>
        <p:nvSpPr>
          <p:cNvPr id="4" name="Slide Number Placeholder 3">
            <a:extLst>
              <a:ext uri="{FF2B5EF4-FFF2-40B4-BE49-F238E27FC236}">
                <a16:creationId xmlns:a16="http://schemas.microsoft.com/office/drawing/2014/main" id="{93342D8D-04B9-4973-9951-F70CAED5E641}"/>
              </a:ext>
            </a:extLst>
          </p:cNvPr>
          <p:cNvSpPr>
            <a:spLocks noGrp="1"/>
          </p:cNvSpPr>
          <p:nvPr>
            <p:ph type="sldNum" sz="quarter" idx="12"/>
          </p:nvPr>
        </p:nvSpPr>
        <p:spPr/>
        <p:txBody>
          <a:bodyPr/>
          <a:lstStyle/>
          <a:p>
            <a:fld id="{B974BB7C-112E-49E3-83EA-8D28BD99E738}" type="slidenum">
              <a:rPr lang="lv-LV" smtClean="0"/>
              <a:t>2</a:t>
            </a:fld>
            <a:endParaRPr lang="lv-LV"/>
          </a:p>
        </p:txBody>
      </p:sp>
      <p:sp>
        <p:nvSpPr>
          <p:cNvPr id="5" name="TextBox 4"/>
          <p:cNvSpPr txBox="1"/>
          <p:nvPr/>
        </p:nvSpPr>
        <p:spPr>
          <a:xfrm>
            <a:off x="705394" y="2098766"/>
            <a:ext cx="10648406" cy="1200329"/>
          </a:xfrm>
          <a:prstGeom prst="rect">
            <a:avLst/>
          </a:prstGeom>
          <a:noFill/>
        </p:spPr>
        <p:txBody>
          <a:bodyPr wrap="square" rtlCol="0">
            <a:spAutoFit/>
          </a:bodyPr>
          <a:lstStyle/>
          <a:p>
            <a:pPr algn="just"/>
            <a:r>
              <a:rPr lang="lt-LT" dirty="0"/>
              <a:t>„Pasidaryk pats“ metodu nuotraukų skaitytuvas užtikrina aukščiausios kokybės ir nuoseklius rezultatus. Tačiau skaitmeniniai fotoaparatai - ir net išmanieji telefonai bei </a:t>
            </a:r>
            <a:r>
              <a:rPr lang="lt-LT" dirty="0" err="1"/>
              <a:t>planšetiniai</a:t>
            </a:r>
            <a:r>
              <a:rPr lang="lt-LT" dirty="0"/>
              <a:t> kompiuteriai, turintys didelius </a:t>
            </a:r>
            <a:r>
              <a:rPr lang="lt-LT" dirty="0" err="1"/>
              <a:t>megapikselius</a:t>
            </a:r>
            <a:r>
              <a:rPr lang="lt-LT" dirty="0"/>
              <a:t>, gali nuskaityti nuotraukas.</a:t>
            </a:r>
          </a:p>
          <a:p>
            <a:r>
              <a:rPr lang="lt-LT" dirty="0"/>
              <a:t> </a:t>
            </a:r>
          </a:p>
        </p:txBody>
      </p:sp>
      <p:pic>
        <p:nvPicPr>
          <p:cNvPr id="1026" name="Picture 2" descr="How to Scan Prints with Your Phone"/>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597275" y="3230141"/>
            <a:ext cx="4596466" cy="291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316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fld id="{B974BB7C-112E-49E3-83EA-8D28BD99E738}" type="slidenum">
              <a:rPr lang="lv-LV" smtClean="0"/>
              <a:t>3</a:t>
            </a:fld>
            <a:endParaRPr lang="lv-LV"/>
          </a:p>
        </p:txBody>
      </p:sp>
      <p:sp>
        <p:nvSpPr>
          <p:cNvPr id="6" name="TextBox 5"/>
          <p:cNvSpPr txBox="1"/>
          <p:nvPr/>
        </p:nvSpPr>
        <p:spPr>
          <a:xfrm>
            <a:off x="546848" y="1030941"/>
            <a:ext cx="10363200" cy="3416320"/>
          </a:xfrm>
          <a:prstGeom prst="rect">
            <a:avLst/>
          </a:prstGeom>
          <a:noFill/>
        </p:spPr>
        <p:txBody>
          <a:bodyPr wrap="square" rtlCol="0">
            <a:spAutoFit/>
          </a:bodyPr>
          <a:lstStyle/>
          <a:p>
            <a:r>
              <a:rPr lang="lt-LT" b="1" dirty="0" smtClean="0"/>
              <a:t>Kaip </a:t>
            </a:r>
            <a:r>
              <a:rPr lang="lt-LT" b="1" dirty="0"/>
              <a:t>n</a:t>
            </a:r>
            <a:r>
              <a:rPr lang="lt-LT" b="1" dirty="0" smtClean="0"/>
              <a:t>uskaityti </a:t>
            </a:r>
            <a:r>
              <a:rPr lang="lt-LT" b="1" dirty="0"/>
              <a:t>nuotraukas be skenerio:</a:t>
            </a:r>
          </a:p>
          <a:p>
            <a:r>
              <a:rPr lang="lt-LT" dirty="0"/>
              <a:t>Viena dalyvė paminėjo, kad šią vasarą jos laukia didelis šeimos susitikimas. Ji ragino šeimos narius atsinešti senas nuotraukas, kad jas surinktų į vieną knygą, tačiau dauguma šeimos narių nenori perduoti šių brangių, neįkainojamų spaudinių</a:t>
            </a:r>
            <a:r>
              <a:rPr lang="lt-LT" dirty="0" smtClean="0"/>
              <a:t>.</a:t>
            </a:r>
          </a:p>
          <a:p>
            <a:endParaRPr lang="lt-LT" dirty="0"/>
          </a:p>
          <a:p>
            <a:r>
              <a:rPr lang="lt-LT" dirty="0"/>
              <a:t>Ji džiaugėsi matydama, kad tik turėdama savo mobilųjį įrenginį, natūralią šviesą ir tvirtą ranką, ji gali skaitmeninti nuotraukas nesinešdama į namus originalų</a:t>
            </a:r>
            <a:r>
              <a:rPr lang="lt-LT" dirty="0" smtClean="0"/>
              <a:t>.</a:t>
            </a:r>
          </a:p>
          <a:p>
            <a:endParaRPr lang="lt-LT" dirty="0"/>
          </a:p>
          <a:p>
            <a:r>
              <a:rPr lang="lt-LT" dirty="0"/>
              <a:t>Galite susidurti su nuotraukomis, kurios yra priklijuotos arba priklijuotos prie storo kartono arba yra įstrigusios rėmo viduje. Naudodami savo telefoną, galite palikti atspausdintą atspaudą nepakenkdami originalui!</a:t>
            </a:r>
          </a:p>
          <a:p>
            <a:r>
              <a:rPr lang="lt-LT" dirty="0"/>
              <a:t> </a:t>
            </a:r>
          </a:p>
          <a:p>
            <a:pPr algn="just"/>
            <a:endParaRPr lang="lt-LT" dirty="0"/>
          </a:p>
        </p:txBody>
      </p:sp>
    </p:spTree>
    <p:extLst>
      <p:ext uri="{BB962C8B-B14F-4D97-AF65-F5344CB8AC3E}">
        <p14:creationId xmlns:p14="http://schemas.microsoft.com/office/powerpoint/2010/main" val="3467556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fld id="{B974BB7C-112E-49E3-83EA-8D28BD99E738}" type="slidenum">
              <a:rPr lang="lv-LV" smtClean="0"/>
              <a:t>4</a:t>
            </a:fld>
            <a:endParaRPr lang="lv-LV"/>
          </a:p>
        </p:txBody>
      </p:sp>
      <p:sp>
        <p:nvSpPr>
          <p:cNvPr id="7" name="TextBox 6"/>
          <p:cNvSpPr txBox="1"/>
          <p:nvPr/>
        </p:nvSpPr>
        <p:spPr>
          <a:xfrm>
            <a:off x="1461247" y="475129"/>
            <a:ext cx="8704729" cy="1754326"/>
          </a:xfrm>
          <a:prstGeom prst="rect">
            <a:avLst/>
          </a:prstGeom>
          <a:noFill/>
        </p:spPr>
        <p:txBody>
          <a:bodyPr wrap="square" rtlCol="0">
            <a:spAutoFit/>
          </a:bodyPr>
          <a:lstStyle/>
          <a:p>
            <a:r>
              <a:rPr lang="lt-LT" b="1" cap="all" dirty="0" err="1" smtClean="0"/>
              <a:t>Naturali</a:t>
            </a:r>
            <a:r>
              <a:rPr lang="lt-LT" b="1" cap="all" dirty="0" smtClean="0"/>
              <a:t> šviesa</a:t>
            </a:r>
            <a:endParaRPr lang="en-US" b="1" cap="all" dirty="0"/>
          </a:p>
          <a:p>
            <a:r>
              <a:rPr lang="lt-LT" dirty="0"/>
              <a:t>Kad išvengtumėte akinimo, raskite natūralią šviesą (po langu) ir išjunkite visas kaitrines lempas. Balta plakato lenta nebūtina (aš ją naudoju gaminio nuotraukoms, tokioms kaip nuotrauka šio įrašo viršuje)</a:t>
            </a:r>
          </a:p>
          <a:p>
            <a:r>
              <a:rPr lang="lt-LT" dirty="0"/>
              <a:t> </a:t>
            </a:r>
          </a:p>
          <a:p>
            <a:endParaRPr lang="lt-LT" dirty="0"/>
          </a:p>
        </p:txBody>
      </p:sp>
      <p:pic>
        <p:nvPicPr>
          <p:cNvPr id="2050" name="Picture 2" descr="How to Scan Prints with Your Phone"/>
          <p:cNvPicPr>
            <a:picLocks noChangeAspect="1" noChangeArrowheads="1"/>
          </p:cNvPicPr>
          <p:nvPr/>
        </p:nvPicPr>
        <p:blipFill rotWithShape="1">
          <a:blip r:embed="rId2">
            <a:extLst>
              <a:ext uri="{28A0092B-C50C-407E-A947-70E740481C1C}">
                <a14:useLocalDpi xmlns:a14="http://schemas.microsoft.com/office/drawing/2010/main" val="0"/>
              </a:ext>
            </a:extLst>
          </a:blip>
          <a:srcRect l="40295" t="47082" r="34921" b="8756"/>
          <a:stretch/>
        </p:blipFill>
        <p:spPr bwMode="auto">
          <a:xfrm>
            <a:off x="3763640" y="1626356"/>
            <a:ext cx="4249272" cy="5056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39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fld id="{B974BB7C-112E-49E3-83EA-8D28BD99E738}" type="slidenum">
              <a:rPr lang="lv-LV" smtClean="0"/>
              <a:t>5</a:t>
            </a:fld>
            <a:endParaRPr lang="lv-LV"/>
          </a:p>
        </p:txBody>
      </p:sp>
      <p:sp>
        <p:nvSpPr>
          <p:cNvPr id="7" name="TextBox 6"/>
          <p:cNvSpPr txBox="1"/>
          <p:nvPr/>
        </p:nvSpPr>
        <p:spPr>
          <a:xfrm>
            <a:off x="1461247" y="475129"/>
            <a:ext cx="8704729" cy="1754326"/>
          </a:xfrm>
          <a:prstGeom prst="rect">
            <a:avLst/>
          </a:prstGeom>
          <a:noFill/>
        </p:spPr>
        <p:txBody>
          <a:bodyPr wrap="square" rtlCol="0">
            <a:spAutoFit/>
          </a:bodyPr>
          <a:lstStyle/>
          <a:p>
            <a:pPr algn="just"/>
            <a:r>
              <a:rPr lang="lt-LT" dirty="0"/>
              <a:t>„Google </a:t>
            </a:r>
            <a:r>
              <a:rPr lang="lt-LT" dirty="0" err="1"/>
              <a:t>PhotoScan</a:t>
            </a:r>
            <a:r>
              <a:rPr lang="lt-LT" dirty="0"/>
              <a:t>“ žada nuskaityti be akinimo, automatiškai apkarpyti ir sumaniai pasukti, kad jūsų vaizdai būtų tiesūs ir lygūs. Atsisiųskite nemokamą programą, skirtą „</a:t>
            </a:r>
            <a:r>
              <a:rPr lang="lt-LT" dirty="0" err="1"/>
              <a:t>Android</a:t>
            </a:r>
            <a:r>
              <a:rPr lang="lt-LT" dirty="0"/>
              <a:t>“ arba „</a:t>
            </a:r>
            <a:r>
              <a:rPr lang="lt-LT" dirty="0" err="1"/>
              <a:t>iOS</a:t>
            </a:r>
            <a:r>
              <a:rPr lang="lt-LT" dirty="0"/>
              <a:t>“, ir atidarykite programą. Sureguliuokite norimą nuskaityti nuotrauką ir paspauskite užrakto mygtuką. Tada programa parodo baltą apskritimą kiekviename iš keturių </a:t>
            </a:r>
            <a:r>
              <a:rPr lang="lt-LT" dirty="0" err="1" smtClean="0"/>
              <a:t>uotraukos</a:t>
            </a:r>
            <a:r>
              <a:rPr lang="lt-LT" dirty="0" smtClean="0"/>
              <a:t> kampų</a:t>
            </a:r>
            <a:r>
              <a:rPr lang="en-US" dirty="0" smtClean="0"/>
              <a:t>.</a:t>
            </a:r>
            <a:endParaRPr lang="en-US" dirty="0"/>
          </a:p>
          <a:p>
            <a:endParaRPr lang="lt-LT" dirty="0"/>
          </a:p>
        </p:txBody>
      </p:sp>
      <p:pic>
        <p:nvPicPr>
          <p:cNvPr id="1026" name="Picture 2" descr="photo in the view finder on Google PhotoS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247" y="2395946"/>
            <a:ext cx="9144000"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460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fld id="{B974BB7C-112E-49E3-83EA-8D28BD99E738}" type="slidenum">
              <a:rPr lang="lv-LV" smtClean="0"/>
              <a:t>6</a:t>
            </a:fld>
            <a:endParaRPr lang="lv-LV"/>
          </a:p>
        </p:txBody>
      </p:sp>
      <p:sp>
        <p:nvSpPr>
          <p:cNvPr id="7" name="TextBox 6"/>
          <p:cNvSpPr txBox="1"/>
          <p:nvPr/>
        </p:nvSpPr>
        <p:spPr>
          <a:xfrm>
            <a:off x="1461247" y="475129"/>
            <a:ext cx="8704729" cy="1200329"/>
          </a:xfrm>
          <a:prstGeom prst="rect">
            <a:avLst/>
          </a:prstGeom>
          <a:noFill/>
        </p:spPr>
        <p:txBody>
          <a:bodyPr wrap="square" rtlCol="0">
            <a:spAutoFit/>
          </a:bodyPr>
          <a:lstStyle/>
          <a:p>
            <a:pPr algn="just"/>
            <a:r>
              <a:rPr lang="lt-LT" dirty="0" err="1" smtClean="0"/>
              <a:t>Reguliuokyte</a:t>
            </a:r>
            <a:r>
              <a:rPr lang="lt-LT" dirty="0" smtClean="0"/>
              <a:t> </a:t>
            </a:r>
            <a:r>
              <a:rPr lang="lt-LT" dirty="0"/>
              <a:t>telefoną horizontaliai, kad vienas po kito susisiektumėte su kiekvienu apskritimu. Tačiau stenkitės nepakreipti telefono; išlaikyti jį lygiu. Susisiekę su visais keturiais apskritimais, bakstelėkite miniatiūrą apatiniame dešiniajame kampe, kad pamatytumėte nuskaitytą vaizdą.</a:t>
            </a:r>
          </a:p>
        </p:txBody>
      </p:sp>
      <p:pic>
        <p:nvPicPr>
          <p:cNvPr id="2050" name="Picture 2" descr="Lining up scan with Google PhotoS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247" y="1664426"/>
            <a:ext cx="9144000"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180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fld id="{B974BB7C-112E-49E3-83EA-8D28BD99E738}" type="slidenum">
              <a:rPr lang="lv-LV" smtClean="0"/>
              <a:t>7</a:t>
            </a:fld>
            <a:endParaRPr lang="lv-LV"/>
          </a:p>
        </p:txBody>
      </p:sp>
      <p:sp>
        <p:nvSpPr>
          <p:cNvPr id="7" name="TextBox 6"/>
          <p:cNvSpPr txBox="1"/>
          <p:nvPr/>
        </p:nvSpPr>
        <p:spPr>
          <a:xfrm>
            <a:off x="1461247" y="475129"/>
            <a:ext cx="8704729" cy="1200329"/>
          </a:xfrm>
          <a:prstGeom prst="rect">
            <a:avLst/>
          </a:prstGeom>
          <a:noFill/>
        </p:spPr>
        <p:txBody>
          <a:bodyPr wrap="square" rtlCol="0">
            <a:spAutoFit/>
          </a:bodyPr>
          <a:lstStyle/>
          <a:p>
            <a:pPr algn="just"/>
            <a:r>
              <a:rPr lang="lt-LT" dirty="0"/>
              <a:t>Ekrane, kuriame rodomas nuskaitymas, galite pasukti vaizdą, pakoreguoti kampus arba ištrinti vaizdą ir bandyti dar kartą. Bakstelėkite bendrinimo piktogramą ir nuskaitytą vaizdą galite bendrinti el. Paštu, susirašinėdami žinutėmis ar kitomis programomis ir paslaugomis</a:t>
            </a:r>
          </a:p>
          <a:p>
            <a:pPr algn="just"/>
            <a:r>
              <a:rPr lang="en-US" dirty="0" smtClean="0"/>
              <a:t>.</a:t>
            </a:r>
            <a:r>
              <a:rPr lang="en-US" dirty="0"/>
              <a:t> </a:t>
            </a:r>
            <a:endParaRPr lang="lt-LT" dirty="0"/>
          </a:p>
        </p:txBody>
      </p:sp>
      <p:pic>
        <p:nvPicPr>
          <p:cNvPr id="3074" name="Picture 2" descr="Google PhotoS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0914" y="1580710"/>
            <a:ext cx="6634752" cy="4775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30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2925445"/>
            <a:ext cx="10515600" cy="1325563"/>
          </a:xfrm>
        </p:spPr>
        <p:txBody>
          <a:bodyPr>
            <a:normAutofit fontScale="90000"/>
          </a:bodyPr>
          <a:lstStyle/>
          <a:p>
            <a:pPr algn="just"/>
            <a:r>
              <a:rPr lang="lt-LT" dirty="0"/>
              <a:t>Baigę bakstelėkite kairę rodyklę viršutiniame kairiajame kampe, kad pamatytumėte vaizdą. Dar kartą palieskite rodyklę kairėn, kad užfiksuotumėte kitą nuskaitymą</a:t>
            </a:r>
            <a:br>
              <a:rPr lang="lt-LT" dirty="0"/>
            </a:br>
            <a:r>
              <a:rPr lang="lt-LT" dirty="0"/>
              <a:t> </a:t>
            </a:r>
            <a:br>
              <a:rPr lang="lt-LT" dirty="0"/>
            </a:br>
            <a:r>
              <a:rPr lang="en-US" dirty="0" smtClean="0"/>
              <a:t>.</a:t>
            </a:r>
            <a:endParaRPr lang="lt-LT" dirty="0"/>
          </a:p>
        </p:txBody>
      </p:sp>
      <p:sp>
        <p:nvSpPr>
          <p:cNvPr id="4" name="Skaidrės numerio vietos rezervavimo ženklas 3"/>
          <p:cNvSpPr>
            <a:spLocks noGrp="1"/>
          </p:cNvSpPr>
          <p:nvPr>
            <p:ph type="sldNum" sz="quarter" idx="12"/>
          </p:nvPr>
        </p:nvSpPr>
        <p:spPr/>
        <p:txBody>
          <a:bodyPr/>
          <a:lstStyle/>
          <a:p>
            <a:fld id="{B974BB7C-112E-49E3-83EA-8D28BD99E738}" type="slidenum">
              <a:rPr lang="lv-LV" smtClean="0"/>
              <a:t>8</a:t>
            </a:fld>
            <a:endParaRPr lang="lv-LV"/>
          </a:p>
        </p:txBody>
      </p:sp>
    </p:spTree>
    <p:extLst>
      <p:ext uri="{BB962C8B-B14F-4D97-AF65-F5344CB8AC3E}">
        <p14:creationId xmlns:p14="http://schemas.microsoft.com/office/powerpoint/2010/main" val="2443442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355</Words>
  <Application>Microsoft Office PowerPoint</Application>
  <PresentationFormat>Plačiaekranė</PresentationFormat>
  <Paragraphs>26</Paragraphs>
  <Slides>8</Slides>
  <Notes>0</Notes>
  <HiddenSlides>0</HiddenSlides>
  <MMClips>0</MMClips>
  <ScaleCrop>false</ScaleCrop>
  <HeadingPairs>
    <vt:vector size="6" baseType="variant">
      <vt:variant>
        <vt:lpstr>Naudojami šriftai</vt:lpstr>
      </vt:variant>
      <vt:variant>
        <vt:i4>4</vt:i4>
      </vt:variant>
      <vt:variant>
        <vt:lpstr>Tema</vt:lpstr>
      </vt:variant>
      <vt:variant>
        <vt:i4>2</vt:i4>
      </vt:variant>
      <vt:variant>
        <vt:lpstr>Skaidrių pavadinimai</vt:lpstr>
      </vt:variant>
      <vt:variant>
        <vt:i4>8</vt:i4>
      </vt:variant>
    </vt:vector>
  </HeadingPairs>
  <TitlesOfParts>
    <vt:vector size="14" baseType="lpstr">
      <vt:lpstr>Arial</vt:lpstr>
      <vt:lpstr>Calibri</vt:lpstr>
      <vt:lpstr>Calibri Light</vt:lpstr>
      <vt:lpstr>Roboto</vt:lpstr>
      <vt:lpstr>Office Theme</vt:lpstr>
      <vt:lpstr>Office Theme</vt:lpstr>
      <vt:lpstr>Nuotrauku skaitmeninimas išmaniuojių telefonu/ planšėte</vt:lpstr>
      <vt:lpstr>Skaitmeninė kamera(arba išmanus telefonas/planšetė)</vt:lpstr>
      <vt:lpstr>„PowerPoint“ pateiktis</vt:lpstr>
      <vt:lpstr>„PowerPoint“ pateiktis</vt:lpstr>
      <vt:lpstr>„PowerPoint“ pateiktis</vt:lpstr>
      <vt:lpstr>„PowerPoint“ pateiktis</vt:lpstr>
      <vt:lpstr>„PowerPoint“ pateiktis</vt:lpstr>
      <vt:lpstr>Baigę bakstelėkite kairę rodyklę viršutiniame kairiajame kampe, kad pamatytumėte vaizdą. Dar kartą palieskite rodyklę kairėn, kad užfiksuotumėte kitą nuskaitymą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Interface of MS PowerPoint and Open Office Impress</dc:title>
  <dc:creator>Martins</dc:creator>
  <cp:lastModifiedBy>„Windows“ vartotojas</cp:lastModifiedBy>
  <cp:revision>13</cp:revision>
  <dcterms:created xsi:type="dcterms:W3CDTF">2021-02-22T10:49:08Z</dcterms:created>
  <dcterms:modified xsi:type="dcterms:W3CDTF">2021-08-16T12:54:01Z</dcterms:modified>
</cp:coreProperties>
</file>