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3" r:id="rId4"/>
    <p:sldId id="264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80" d="100"/>
          <a:sy n="80" d="100"/>
        </p:scale>
        <p:origin x="2340" y="-6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3FEF6-0D04-4D31-85E8-8E1410CE1822}" type="datetimeFigureOut">
              <a:rPr lang="lv-LV" smtClean="0"/>
              <a:t>16.08.2021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A99B9-325F-48CF-8A80-24F90CDB2B3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20799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 reach display settings you may wish to click Start button/ select Settings/ System/ Display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A99B9-325F-48CF-8A80-24F90CDB2B3C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57941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D63BE-C81D-4A61-A300-B75474FF7530}" type="datetime1">
              <a:rPr lang="lv-LV" smtClean="0"/>
              <a:t>16.08.2021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AF38-F59B-44BE-A4BA-1F0DF65E0B9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80209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9F7A0-811B-4460-B0A8-720382D5146D}" type="datetime1">
              <a:rPr lang="lv-LV" smtClean="0"/>
              <a:t>16.08.2021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AF38-F59B-44BE-A4BA-1F0DF65E0B9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41460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19A58-BC5A-49C3-A4E5-C4AA76327DEF}" type="datetime1">
              <a:rPr lang="lv-LV" smtClean="0"/>
              <a:t>16.08.2021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AF38-F59B-44BE-A4BA-1F0DF65E0B9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67192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3B5EF-750D-4644-9824-84525094593F}" type="datetime1">
              <a:rPr lang="lv-LV" smtClean="0"/>
              <a:t>16.08.2021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AF38-F59B-44BE-A4BA-1F0DF65E0B9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83429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17F69-2985-4D52-94D9-251E528D05A3}" type="datetime1">
              <a:rPr lang="lv-LV" smtClean="0"/>
              <a:t>16.08.2021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AF38-F59B-44BE-A4BA-1F0DF65E0B9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17069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9AD32-6FC0-4E9C-9B26-B4B9E8A0B23D}" type="datetime1">
              <a:rPr lang="lv-LV" smtClean="0"/>
              <a:t>16.08.2021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AF38-F59B-44BE-A4BA-1F0DF65E0B9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00934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A722-C131-43AB-8E90-2D442414AD8B}" type="datetime1">
              <a:rPr lang="lv-LV" smtClean="0"/>
              <a:t>16.08.2021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AF38-F59B-44BE-A4BA-1F0DF65E0B9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30557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4D66E-E1E0-424D-BE38-37591B50688F}" type="datetime1">
              <a:rPr lang="lv-LV" smtClean="0"/>
              <a:t>16.08.2021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AF38-F59B-44BE-A4BA-1F0DF65E0B9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24333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2F23-60C8-42C8-8608-6B75E6987F22}" type="datetime1">
              <a:rPr lang="lv-LV" smtClean="0"/>
              <a:t>16.08.2021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AF38-F59B-44BE-A4BA-1F0DF65E0B9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82690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C45CA-BFDF-4D89-855C-3163FC0D467C}" type="datetime1">
              <a:rPr lang="lv-LV" smtClean="0"/>
              <a:t>16.08.2021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AF38-F59B-44BE-A4BA-1F0DF65E0B9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75195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F97C-8A96-4357-9D70-23C79811EC1A}" type="datetime1">
              <a:rPr lang="lv-LV" smtClean="0"/>
              <a:t>16.08.2021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AF38-F59B-44BE-A4BA-1F0DF65E0B9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06892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CCBDF-CA16-4E01-8852-96AC395F6B85}" type="datetime1">
              <a:rPr lang="lv-LV" smtClean="0"/>
              <a:t>16.08.2021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DAF38-F59B-44BE-A4BA-1F0DF65E0B9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41668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 smtClean="0"/>
              <a:t>Ekrano perjungimas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v-LV" dirty="0"/>
          </a:p>
        </p:txBody>
      </p:sp>
      <p:grpSp>
        <p:nvGrpSpPr>
          <p:cNvPr id="4" name="Group 3"/>
          <p:cNvGrpSpPr/>
          <p:nvPr/>
        </p:nvGrpSpPr>
        <p:grpSpPr>
          <a:xfrm>
            <a:off x="894669" y="5257800"/>
            <a:ext cx="10331411" cy="1429430"/>
            <a:chOff x="894669" y="5257800"/>
            <a:chExt cx="10331411" cy="142943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669" y="5613082"/>
              <a:ext cx="1781175" cy="7524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8418" y="5613081"/>
              <a:ext cx="1781175" cy="75247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9469" y="5613081"/>
              <a:ext cx="1781175" cy="75247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0520" y="5613081"/>
              <a:ext cx="1781175" cy="75247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8602" y="5257800"/>
              <a:ext cx="2277478" cy="14294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9325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Ekrano parametrai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199"/>
            <a:ext cx="8229600" cy="5121275"/>
          </a:xfrm>
        </p:spPr>
        <p:txBody>
          <a:bodyPr>
            <a:normAutofit lnSpcReduction="10000"/>
          </a:bodyPr>
          <a:lstStyle/>
          <a:p>
            <a:r>
              <a:rPr lang="lt-LT" dirty="0"/>
              <a:t>Perkelkite pelės arba </a:t>
            </a:r>
            <a:r>
              <a:rPr lang="lt-LT" dirty="0" err="1"/>
              <a:t>jutiklinės</a:t>
            </a:r>
            <a:r>
              <a:rPr lang="lt-LT" dirty="0"/>
              <a:t> dalies žymeklį į laisvą darbalaukio vietą, dešiniuoju pelės mygtuku spustelėkite ir pasirinkite Ekrano nustatymai/ Ekranas</a:t>
            </a:r>
          </a:p>
          <a:p>
            <a:r>
              <a:rPr lang="lt-LT" dirty="0"/>
              <a:t>Mastelis ir išdėstymas-leidžia padidinti </a:t>
            </a:r>
            <a:r>
              <a:rPr lang="lt-LT" dirty="0" err="1"/>
              <a:t>txt</a:t>
            </a:r>
            <a:r>
              <a:rPr lang="lt-LT" dirty="0"/>
              <a:t> ir piktogramas iki 125%-gali būti naudingas toliaregiams</a:t>
            </a:r>
            <a:r>
              <a:rPr lang="en-GB" i="1" dirty="0" smtClean="0"/>
              <a:t>Screen </a:t>
            </a:r>
            <a:r>
              <a:rPr lang="en-GB" i="1" dirty="0" smtClean="0"/>
              <a:t>resolution</a:t>
            </a:r>
            <a:r>
              <a:rPr lang="en-GB" dirty="0" smtClean="0"/>
              <a:t> – you may wish to increase or decrease resolution, but recommended settings are preferable</a:t>
            </a:r>
          </a:p>
          <a:p>
            <a:r>
              <a:rPr lang="lt-LT" dirty="0"/>
              <a:t>Orientacija: peizažas ar portretas - nereikia </a:t>
            </a:r>
            <a:r>
              <a:rPr lang="lt-LT" dirty="0" smtClean="0"/>
              <a:t>keisti</a:t>
            </a:r>
            <a:r>
              <a:rPr lang="en-GB" dirty="0" smtClean="0">
                <a:sym typeface="Wingdings" panose="05000000000000000000" pitchFamily="2" charset="2"/>
              </a:rPr>
              <a:t></a:t>
            </a:r>
            <a:r>
              <a:rPr lang="en-GB" dirty="0" smtClean="0">
                <a:sym typeface="Wingdings" panose="05000000000000000000" pitchFamily="2" charset="2"/>
              </a:rPr>
              <a:t>!</a:t>
            </a:r>
          </a:p>
          <a:p>
            <a:r>
              <a:rPr lang="lt-LT" dirty="0"/>
              <a:t>Keli ekranai - galite</a:t>
            </a:r>
            <a:r>
              <a:rPr lang="lt-LT" dirty="0" smtClean="0"/>
              <a:t>: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endParaRPr lang="en-GB" dirty="0" smtClean="0">
              <a:sym typeface="Wingdings" panose="05000000000000000000" pitchFamily="2" charset="2"/>
            </a:endParaRPr>
          </a:p>
          <a:p>
            <a:pPr lvl="1"/>
            <a:r>
              <a:rPr lang="lt-LT" dirty="0"/>
              <a:t>Dubliuoti - naudoti projektorių ar televizorių arba</a:t>
            </a:r>
            <a:r>
              <a:rPr lang="en-GB" sz="3100" dirty="0" smtClean="0">
                <a:sym typeface="Wingdings" panose="05000000000000000000" pitchFamily="2" charset="2"/>
              </a:rPr>
              <a:t> </a:t>
            </a:r>
            <a:endParaRPr lang="en-GB" sz="3100" dirty="0" smtClean="0">
              <a:sym typeface="Wingdings" panose="05000000000000000000" pitchFamily="2" charset="2"/>
            </a:endParaRPr>
          </a:p>
          <a:p>
            <a:pPr lvl="1"/>
            <a:r>
              <a:rPr lang="lt-LT" dirty="0"/>
              <a:t>Išplėsti - naudoti papildomą ekraną ar televizorių, kad kiekviename ekrane būtų rodomos skirtingos programos</a:t>
            </a:r>
          </a:p>
          <a:p>
            <a:pPr lvl="1"/>
            <a:endParaRPr lang="en-GB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EF871-6CCD-4DBF-BF14-32850F4B3049}" type="slidenum">
              <a:rPr lang="lv-LV" sz="2000" smtClean="0"/>
              <a:t>2</a:t>
            </a:fld>
            <a:endParaRPr lang="lv-LV" sz="2000" dirty="0"/>
          </a:p>
        </p:txBody>
      </p:sp>
    </p:spTree>
    <p:extLst>
      <p:ext uri="{BB962C8B-B14F-4D97-AF65-F5344CB8AC3E}">
        <p14:creationId xmlns:p14="http://schemas.microsoft.com/office/powerpoint/2010/main" val="3758501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Dubliuoti </a:t>
            </a:r>
            <a:r>
              <a:rPr lang="lt-LT" dirty="0" err="1" smtClean="0"/>
              <a:t>ekrana</a:t>
            </a:r>
            <a:endParaRPr lang="lv-LV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lt-LT" dirty="0"/>
              <a:t>Jei norite matyti, kas tuo pačiu metu rodoma kompiuterio ekrane projektoriaus ekrane, antrame ekrane ar televizoriuje, prijunkite juos naudodami atitinkamą kabelį ir nustatymus / ekraną / kelis ekranus / dublikatus arba tiesiog laikykite klaviatūros „Windows“ klavišą ir paspauskite P („</a:t>
            </a:r>
            <a:r>
              <a:rPr lang="lt-LT" dirty="0" err="1"/>
              <a:t>Windows+P</a:t>
            </a:r>
            <a:r>
              <a:rPr lang="lt-LT" dirty="0"/>
              <a:t>“) ir dešinėje ekrano pusėje esančiame iššokančiajame meniu pasirinkite Dubliuoti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0D40D-CEDD-4C57-BA58-E0C7C1536A13}" type="slidenum">
              <a:rPr lang="lv-LV" smtClean="0"/>
              <a:t>3</a:t>
            </a:fld>
            <a:endParaRPr lang="lv-LV"/>
          </a:p>
        </p:txBody>
      </p:sp>
      <p:pic>
        <p:nvPicPr>
          <p:cNvPr id="6" name="Picture 5" descr="Archivo:&lt;strong&gt;Windows logo&lt;/strong&gt; - 2012.png - Wikipedia, la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375205" y="4478790"/>
            <a:ext cx="621190" cy="681037"/>
          </a:xfrm>
          <a:prstGeom prst="rect">
            <a:avLst/>
          </a:prstGeom>
        </p:spPr>
      </p:pic>
      <p:pic>
        <p:nvPicPr>
          <p:cNvPr id="11" name="Paveikslėlis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1948231"/>
            <a:ext cx="5709504" cy="321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369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Ekrano išplėtimas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10788"/>
            <a:ext cx="5181600" cy="531068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lt-LT" dirty="0" smtClean="0"/>
              <a:t>1. Jei </a:t>
            </a:r>
            <a:r>
              <a:rPr lang="lt-LT" dirty="0"/>
              <a:t>galite prisijungti, galite naudoti savo televizorių kaip kitą ekraną!</a:t>
            </a:r>
          </a:p>
          <a:p>
            <a:pPr marL="0" indent="0">
              <a:buNone/>
            </a:pPr>
            <a:r>
              <a:rPr lang="lt-LT" dirty="0" smtClean="0"/>
              <a:t>2. Jei </a:t>
            </a:r>
            <a:r>
              <a:rPr lang="lt-LT" dirty="0"/>
              <a:t>norite, kad kiekviename ekrane būtų rodoma kita programa, darykite taip, kaip aprašyta aukščiau, bet pasirenkate / </a:t>
            </a:r>
            <a:r>
              <a:rPr lang="lt-LT" dirty="0" err="1"/>
              <a:t>Displays</a:t>
            </a:r>
            <a:r>
              <a:rPr lang="lt-LT" dirty="0"/>
              <a:t> </a:t>
            </a:r>
            <a:r>
              <a:rPr lang="lt-LT" dirty="0" err="1"/>
              <a:t>Extend</a:t>
            </a:r>
            <a:r>
              <a:rPr lang="lt-LT" dirty="0"/>
              <a:t>,</a:t>
            </a:r>
            <a:r>
              <a:rPr lang="en-GB" dirty="0" smtClean="0"/>
              <a:t> </a:t>
            </a:r>
            <a:endParaRPr lang="en-GB" dirty="0" smtClean="0"/>
          </a:p>
          <a:p>
            <a:pPr marL="0" indent="0">
              <a:buNone/>
            </a:pPr>
            <a:r>
              <a:rPr lang="lt-LT" dirty="0" smtClean="0"/>
              <a:t>3. Paspauskite </a:t>
            </a:r>
            <a:r>
              <a:rPr lang="lt-LT" dirty="0"/>
              <a:t>„</a:t>
            </a:r>
            <a:r>
              <a:rPr lang="lt-LT" dirty="0" err="1"/>
              <a:t>Shift</a:t>
            </a:r>
            <a:r>
              <a:rPr lang="lt-LT" dirty="0"/>
              <a:t>“+„</a:t>
            </a:r>
            <a:r>
              <a:rPr lang="lt-LT" dirty="0" err="1"/>
              <a:t>Windows“+rodyklė</a:t>
            </a:r>
            <a:r>
              <a:rPr lang="lt-LT" dirty="0"/>
              <a:t> į dešinę arba rodyklė į kairę, jei norite perkelti langą į tą pačią vietą kitame monitoriuje.</a:t>
            </a:r>
          </a:p>
          <a:p>
            <a:pPr marL="0" indent="0">
              <a:buNone/>
            </a:pPr>
            <a:r>
              <a:rPr lang="lt-LT" dirty="0" smtClean="0"/>
              <a:t>4. Paspauskite </a:t>
            </a:r>
            <a:r>
              <a:rPr lang="lt-LT" dirty="0"/>
              <a:t>„</a:t>
            </a:r>
            <a:r>
              <a:rPr lang="lt-LT" dirty="0" err="1"/>
              <a:t>Alt</a:t>
            </a:r>
            <a:r>
              <a:rPr lang="lt-LT" dirty="0"/>
              <a:t>“+„</a:t>
            </a:r>
            <a:r>
              <a:rPr lang="lt-LT" dirty="0" err="1"/>
              <a:t>Tab</a:t>
            </a:r>
            <a:r>
              <a:rPr lang="lt-LT" dirty="0"/>
              <a:t>“, kad perjungtumėte bet kurio monitoriaus atidarytus langus. Laikydami nuspaudę „</a:t>
            </a:r>
            <a:r>
              <a:rPr lang="lt-LT" dirty="0" err="1"/>
              <a:t>Alt</a:t>
            </a:r>
            <a:r>
              <a:rPr lang="lt-LT" dirty="0"/>
              <a:t>“, kelis kartus paspauskite „</a:t>
            </a:r>
            <a:r>
              <a:rPr lang="lt-LT" dirty="0" err="1"/>
              <a:t>Tab</a:t>
            </a:r>
            <a:r>
              <a:rPr lang="lt-LT" dirty="0"/>
              <a:t>“, kad pasirinktumėte kitas programas iš sąrašo, arba spustelėkite vieną pelę, kad pasirinktumėte ją tiesiogiai.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0D40D-CEDD-4C57-BA58-E0C7C1536A13}" type="slidenum">
              <a:rPr lang="lv-LV" smtClean="0"/>
              <a:t>4</a:t>
            </a:fld>
            <a:endParaRPr lang="lv-LV"/>
          </a:p>
        </p:txBody>
      </p:sp>
      <p:pic>
        <p:nvPicPr>
          <p:cNvPr id="8" name="Paveikslėlis 7"/>
          <p:cNvPicPr>
            <a:picLocks noChangeAspect="1"/>
          </p:cNvPicPr>
          <p:nvPr/>
        </p:nvPicPr>
        <p:blipFill rotWithShape="1">
          <a:blip r:embed="rId2"/>
          <a:srcRect l="1" r="43616"/>
          <a:stretch/>
        </p:blipFill>
        <p:spPr>
          <a:xfrm>
            <a:off x="6172200" y="2477353"/>
            <a:ext cx="4806822" cy="3047881"/>
          </a:xfrm>
          <a:prstGeom prst="rect">
            <a:avLst/>
          </a:prstGeom>
        </p:spPr>
      </p:pic>
      <p:sp>
        <p:nvSpPr>
          <p:cNvPr id="9" name="Turinio vietos rezervavimo ženklas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17696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Ekrano išplėtimas pele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lt-LT" dirty="0" smtClean="0"/>
              <a:t>1. Veikdami </a:t>
            </a:r>
            <a:r>
              <a:rPr lang="lt-LT" dirty="0"/>
              <a:t>kaip aprašyta aukščiau, pasirinkite Išplėsti</a:t>
            </a:r>
          </a:p>
          <a:p>
            <a:pPr marL="0" lvl="0" indent="0" algn="just">
              <a:buNone/>
            </a:pPr>
            <a:r>
              <a:rPr lang="lt-LT" dirty="0" smtClean="0"/>
              <a:t>2. Spustelėkite </a:t>
            </a:r>
            <a:r>
              <a:rPr lang="lt-LT" dirty="0"/>
              <a:t>viršutinio lango kurį norite perkelti, juostelės vietą, palaikykite kairįjį pelės/ </a:t>
            </a:r>
            <a:r>
              <a:rPr lang="lt-LT" dirty="0" err="1"/>
              <a:t>jutiklinės</a:t>
            </a:r>
            <a:r>
              <a:rPr lang="lt-LT" dirty="0"/>
              <a:t> dalies mygtuką ir braukite (greitai vilkite) į dešinę. Langas sumažės ir pasirodys kitame ekrane. Atleiskite pelės mygtuką, nuleiskite langą ir padidinkite jį.</a:t>
            </a:r>
          </a:p>
          <a:p>
            <a:pPr marL="0" lvl="0" indent="0" algn="just">
              <a:buNone/>
            </a:pPr>
            <a:r>
              <a:rPr lang="lt-LT" dirty="0" smtClean="0"/>
              <a:t>3. Norėdami </a:t>
            </a:r>
            <a:r>
              <a:rPr lang="lt-LT" dirty="0"/>
              <a:t>grąžinti žymeklį, kompiuterio ekraną braukite kairėn, o norėdami pereiti į kitą ekraną - braukite dešinėn.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459B-9598-4854-9041-F7978C54F523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97712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26" y="365125"/>
            <a:ext cx="10870474" cy="802729"/>
          </a:xfrm>
        </p:spPr>
        <p:txBody>
          <a:bodyPr>
            <a:normAutofit fontScale="90000"/>
          </a:bodyPr>
          <a:lstStyle/>
          <a:p>
            <a:r>
              <a:rPr lang="lt-LT" dirty="0"/>
              <a:t>Ekrano skaidymas - naudinga tik dideliems ekranams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3326" y="1567542"/>
            <a:ext cx="5536474" cy="48857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dirty="0" smtClean="0"/>
              <a:t>1. Atidarykite </a:t>
            </a:r>
            <a:r>
              <a:rPr lang="lt-LT" dirty="0"/>
              <a:t>programą. Spustelėkite laisvą vietą lango viršuje ir vilkite į dešinę, laikydami nuspaudę kairįjį klavišą - langas susitrauks</a:t>
            </a:r>
          </a:p>
          <a:p>
            <a:pPr marL="0" indent="0">
              <a:buNone/>
            </a:pPr>
            <a:r>
              <a:rPr lang="lt-LT" dirty="0" smtClean="0"/>
              <a:t>2. Atidarykite </a:t>
            </a:r>
            <a:r>
              <a:rPr lang="lt-LT" dirty="0"/>
              <a:t>kitą programą. Spustelėkite laisvą vietą lango viršuje ir vilkite kairėn, laikydami nuspaudę kairįjį klavišą - langas </a:t>
            </a:r>
            <a:r>
              <a:rPr lang="lt-LT" dirty="0" smtClean="0"/>
              <a:t>susitrauks</a:t>
            </a:r>
          </a:p>
          <a:p>
            <a:pPr marL="0" indent="0">
              <a:buNone/>
            </a:pPr>
            <a:r>
              <a:rPr lang="lt-LT" dirty="0" smtClean="0"/>
              <a:t>3. </a:t>
            </a:r>
            <a:r>
              <a:rPr lang="lt-LT" dirty="0"/>
              <a:t>Išdėstykite langus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2724813"/>
            <a:ext cx="5732837" cy="323184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459B-9598-4854-9041-F7978C54F523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4443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Praktika 001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lt-LT" dirty="0" smtClean="0"/>
              <a:t>Prijunkite </a:t>
            </a:r>
            <a:r>
              <a:rPr lang="lt-LT" dirty="0"/>
              <a:t>antrą ekraną arba </a:t>
            </a:r>
            <a:r>
              <a:rPr lang="lt-LT" dirty="0" smtClean="0"/>
              <a:t>televizorių</a:t>
            </a:r>
            <a:r>
              <a:rPr lang="en-GB" dirty="0" smtClean="0"/>
              <a:t>. 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lt-LT" dirty="0" smtClean="0"/>
              <a:t>Atidarykite </a:t>
            </a:r>
            <a:r>
              <a:rPr lang="lt-LT" dirty="0" err="1"/>
              <a:t>žiniatinklio</a:t>
            </a:r>
            <a:r>
              <a:rPr lang="lt-LT" dirty="0"/>
              <a:t> naršyklę ir mėgstamą svetainę.</a:t>
            </a:r>
            <a:r>
              <a:rPr lang="en-GB" dirty="0" smtClean="0"/>
              <a:t> 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lt-LT" dirty="0" smtClean="0"/>
              <a:t>Dubliuokite </a:t>
            </a:r>
            <a:r>
              <a:rPr lang="lt-LT" dirty="0"/>
              <a:t>jį į kitą ekraną</a:t>
            </a:r>
            <a:r>
              <a:rPr lang="lt-LT" dirty="0" smtClean="0"/>
              <a:t>.</a:t>
            </a:r>
            <a:r>
              <a:rPr lang="en-GB" dirty="0" smtClean="0"/>
              <a:t> 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lt-LT" dirty="0"/>
              <a:t>Atidarykite kitą programą ir perkelkite ją į kitą ekraną naudodami ekrano išplėtimą.</a:t>
            </a:r>
            <a:r>
              <a:rPr lang="en-GB" dirty="0" smtClean="0"/>
              <a:t> 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lt-LT" dirty="0" smtClean="0"/>
              <a:t>Praktikuokite </a:t>
            </a:r>
            <a:r>
              <a:rPr lang="lt-LT" dirty="0"/>
              <a:t>perkelti pelės žymeklį iš vieno ekrano į kitą</a:t>
            </a:r>
            <a:r>
              <a:rPr lang="lt-LT" dirty="0" smtClean="0"/>
              <a:t>.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lt-LT" dirty="0"/>
              <a:t>Praktikuokite ekrano padalijimą tarp 2 programos langų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459B-9598-4854-9041-F7978C54F523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09536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473</Words>
  <Application>Microsoft Office PowerPoint</Application>
  <PresentationFormat>Plačiaekranė</PresentationFormat>
  <Paragraphs>38</Paragraphs>
  <Slides>7</Slides>
  <Notes>1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 Theme</vt:lpstr>
      <vt:lpstr>Ekrano perjungimas</vt:lpstr>
      <vt:lpstr>Ekrano parametrai</vt:lpstr>
      <vt:lpstr>Dubliuoti ekrana</vt:lpstr>
      <vt:lpstr>Ekrano išplėtimas</vt:lpstr>
      <vt:lpstr>Ekrano išplėtimas pele</vt:lpstr>
      <vt:lpstr>Ekrano skaidymas - naudinga tik dideliems ekranams</vt:lpstr>
      <vt:lpstr>Praktika 001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Displeja pielāgošana</dc:title>
  <dc:creator>Martins</dc:creator>
  <cp:lastModifiedBy>„Windows“ vartotojas</cp:lastModifiedBy>
  <cp:revision>15</cp:revision>
  <dcterms:created xsi:type="dcterms:W3CDTF">2020-12-09T08:24:32Z</dcterms:created>
  <dcterms:modified xsi:type="dcterms:W3CDTF">2021-08-16T07:09:28Z</dcterms:modified>
</cp:coreProperties>
</file>