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56" r:id="rId2"/>
    <p:sldId id="288" r:id="rId3"/>
    <p:sldId id="283" r:id="rId4"/>
    <p:sldId id="286" r:id="rId5"/>
    <p:sldId id="285" r:id="rId6"/>
    <p:sldId id="284" r:id="rId7"/>
    <p:sldId id="287" r:id="rId8"/>
    <p:sldId id="281" r:id="rId9"/>
    <p:sldId id="260" r:id="rId10"/>
    <p:sldId id="259" r:id="rId11"/>
    <p:sldId id="261" r:id="rId12"/>
    <p:sldId id="262" r:id="rId13"/>
    <p:sldId id="263" r:id="rId14"/>
    <p:sldId id="264" r:id="rId15"/>
    <p:sldId id="265" r:id="rId16"/>
    <p:sldId id="266" r:id="rId17"/>
    <p:sldId id="280" r:id="rId18"/>
    <p:sldId id="267" r:id="rId19"/>
    <p:sldId id="268" r:id="rId20"/>
    <p:sldId id="270" r:id="rId21"/>
    <p:sldId id="269" r:id="rId22"/>
    <p:sldId id="271" r:id="rId23"/>
    <p:sldId id="272" r:id="rId24"/>
    <p:sldId id="273" r:id="rId25"/>
    <p:sldId id="274" r:id="rId26"/>
    <p:sldId id="275" r:id="rId27"/>
    <p:sldId id="276" r:id="rId28"/>
    <p:sldId id="290" r:id="rId29"/>
    <p:sldId id="291" r:id="rId30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97" autoAdjust="0"/>
  </p:normalViewPr>
  <p:slideViewPr>
    <p:cSldViewPr>
      <p:cViewPr varScale="1">
        <p:scale>
          <a:sx n="101" d="100"/>
          <a:sy n="101" d="100"/>
        </p:scale>
        <p:origin x="191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25DE9-C68A-4B22-B822-2498B413851E}" type="datetimeFigureOut">
              <a:rPr lang="lv-LV" smtClean="0"/>
              <a:t>01.08.2021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26F13-B0C3-47E8-BBFC-CEB0D0861C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56738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6F13-B0C3-47E8-BBFC-CEB0D0861CB5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42385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Aptarimai ir diskusijos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6F13-B0C3-47E8-BBFC-CEB0D0861CB5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87113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Aptarimai ir diskusijos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6F13-B0C3-47E8-BBFC-CEB0D0861CB5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96829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Aptarimai ir diskusijos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6F13-B0C3-47E8-BBFC-CEB0D0861CB5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76128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Aptarimai ir diskusijos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6F13-B0C3-47E8-BBFC-CEB0D0861CB5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47136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Aptarimai ir diskusijos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6F13-B0C3-47E8-BBFC-CEB0D0861CB5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83806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Aptarimai ir diskusijos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6F13-B0C3-47E8-BBFC-CEB0D0861CB5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52839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Aptarimai ir diskusijos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6F13-B0C3-47E8-BBFC-CEB0D0861CB5}" type="slidenum">
              <a:rPr lang="lv-LV" smtClean="0"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49136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Aptarimai ir diskusijos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6F13-B0C3-47E8-BBFC-CEB0D0861CB5}" type="slidenum">
              <a:rPr lang="lv-LV" smtClean="0"/>
              <a:t>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25896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Aptarimai ir diskusijos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6F13-B0C3-47E8-BBFC-CEB0D0861CB5}" type="slidenum">
              <a:rPr lang="lv-LV" smtClean="0"/>
              <a:t>18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283949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Aptarimai ir diskusijos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6F13-B0C3-47E8-BBFC-CEB0D0861CB5}" type="slidenum">
              <a:rPr lang="lv-LV" smtClean="0"/>
              <a:t>19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36837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6F13-B0C3-47E8-BBFC-CEB0D0861CB5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42968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Aptarimai ir diskusijos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6F13-B0C3-47E8-BBFC-CEB0D0861CB5}" type="slidenum">
              <a:rPr lang="lv-LV" smtClean="0"/>
              <a:t>20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204815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Aptarimai ir diskusijos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6F13-B0C3-47E8-BBFC-CEB0D0861CB5}" type="slidenum">
              <a:rPr lang="lv-LV" smtClean="0"/>
              <a:t>21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90657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Aptarimai ir diskusijos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6F13-B0C3-47E8-BBFC-CEB0D0861CB5}" type="slidenum">
              <a:rPr lang="lv-LV" smtClean="0"/>
              <a:t>22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245841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Aptarimai ir diskusijos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6F13-B0C3-47E8-BBFC-CEB0D0861CB5}" type="slidenum">
              <a:rPr lang="lv-LV" smtClean="0"/>
              <a:t>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085825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Aptarimai ir diskusijos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6F13-B0C3-47E8-BBFC-CEB0D0861CB5}" type="slidenum">
              <a:rPr lang="lv-LV" smtClean="0"/>
              <a:t>24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538876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Aptarimai ir diskusijos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6F13-B0C3-47E8-BBFC-CEB0D0861CB5}" type="slidenum">
              <a:rPr lang="lv-LV" smtClean="0"/>
              <a:t>25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122771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Aptarimai ir diskusijos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6F13-B0C3-47E8-BBFC-CEB0D0861CB5}" type="slidenum">
              <a:rPr lang="lv-LV" smtClean="0"/>
              <a:t>26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912918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Aptarimai ir diskusijos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6F13-B0C3-47E8-BBFC-CEB0D0861CB5}" type="slidenum">
              <a:rPr lang="lv-LV" smtClean="0"/>
              <a:t>27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000208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??? Geriau daryti ir atgailauti ar geriau nedaryti ir neatgailauti ???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6F13-B0C3-47E8-BBFC-CEB0D0861CB5}" type="slidenum">
              <a:rPr lang="lv-LV" smtClean="0"/>
              <a:t>28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606830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Sėkmės ir džiaugsmo kasdien!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6F13-B0C3-47E8-BBFC-CEB0D0861CB5}" type="slidenum">
              <a:rPr lang="lv-LV" smtClean="0"/>
              <a:t>29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37245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6F13-B0C3-47E8-BBFC-CEB0D0861CB5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1670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6F13-B0C3-47E8-BBFC-CEB0D0861CB5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39744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6F13-B0C3-47E8-BBFC-CEB0D0861CB5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59900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6F13-B0C3-47E8-BBFC-CEB0D0861CB5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97162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6F13-B0C3-47E8-BBFC-CEB0D0861CB5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46236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6F13-B0C3-47E8-BBFC-CEB0D0861CB5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08495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Diskusijos ir diskusijos grupėje:</a:t>
            </a:r>
          </a:p>
          <a:p>
            <a:endParaRPr lang="lt-LT" dirty="0"/>
          </a:p>
          <a:p>
            <a:r>
              <a:rPr lang="lt-LT" dirty="0"/>
              <a:t>Ar norėčiau tai pakeisti savo gyvenime?</a:t>
            </a:r>
          </a:p>
          <a:p>
            <a:endParaRPr lang="lt-LT" dirty="0"/>
          </a:p>
          <a:p>
            <a:r>
              <a:rPr lang="lt-LT" dirty="0"/>
              <a:t>Kas trukdo keisti įpročius?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6F13-B0C3-47E8-BBFC-CEB0D0861CB5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66168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150C-CA7E-4337-A708-0FFD53434FF3}" type="datetimeFigureOut">
              <a:rPr lang="lv-LV" smtClean="0"/>
              <a:t>01.08.2021</a:t>
            </a:fld>
            <a:endParaRPr lang="lv-LV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85B3-0154-4B27-8B04-495175CC6097}" type="slidenum">
              <a:rPr lang="lv-LV" smtClean="0"/>
              <a:t>‹#›</a:t>
            </a:fld>
            <a:endParaRPr lang="lv-LV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150C-CA7E-4337-A708-0FFD53434FF3}" type="datetimeFigureOut">
              <a:rPr lang="lv-LV" smtClean="0"/>
              <a:t>01.08.2021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85B3-0154-4B27-8B04-495175CC6097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150C-CA7E-4337-A708-0FFD53434FF3}" type="datetimeFigureOut">
              <a:rPr lang="lv-LV" smtClean="0"/>
              <a:t>01.08.2021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85B3-0154-4B27-8B04-495175CC6097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lt-LT" noProof="0"/>
              <a:t>Click to edit Master text styles</a:t>
            </a:r>
          </a:p>
          <a:p>
            <a:pPr lvl="1" eaLnBrk="1" latinLnBrk="0" hangingPunct="1"/>
            <a:r>
              <a:rPr lang="lt-LT" noProof="0"/>
              <a:t>Second level</a:t>
            </a:r>
          </a:p>
          <a:p>
            <a:pPr lvl="2" eaLnBrk="1" latinLnBrk="0" hangingPunct="1"/>
            <a:r>
              <a:rPr lang="lt-LT" noProof="0"/>
              <a:t>Third level</a:t>
            </a:r>
          </a:p>
          <a:p>
            <a:pPr lvl="3" eaLnBrk="1" latinLnBrk="0" hangingPunct="1"/>
            <a:r>
              <a:rPr lang="lt-LT" noProof="0"/>
              <a:t>Fourth level</a:t>
            </a:r>
          </a:p>
          <a:p>
            <a:pPr lvl="4" eaLnBrk="1" latinLnBrk="0" hangingPunct="1"/>
            <a:r>
              <a:rPr lang="lt-LT" noProof="0"/>
              <a:t>Fifth level</a:t>
            </a:r>
            <a:endParaRPr kumimoji="0" lang="lt-LT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150C-CA7E-4337-A708-0FFD53434FF3}" type="datetimeFigureOut">
              <a:rPr lang="lv-LV" smtClean="0"/>
              <a:t>01.08.2021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85B3-0154-4B27-8B04-495175CC6097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150C-CA7E-4337-A708-0FFD53434FF3}" type="datetimeFigureOut">
              <a:rPr lang="lv-LV" smtClean="0"/>
              <a:t>01.08.2021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7A885B3-0154-4B27-8B04-495175CC6097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 eaLnBrk="1" latinLnBrk="0" hangingPunct="1"/>
            <a:r>
              <a:rPr lang="lt-LT" noProof="0"/>
              <a:t>Click to edit Master text styles</a:t>
            </a:r>
          </a:p>
          <a:p>
            <a:pPr lvl="1" eaLnBrk="1" latinLnBrk="0" hangingPunct="1"/>
            <a:r>
              <a:rPr lang="lt-LT" noProof="0"/>
              <a:t>Second level</a:t>
            </a:r>
          </a:p>
          <a:p>
            <a:pPr lvl="2" eaLnBrk="1" latinLnBrk="0" hangingPunct="1"/>
            <a:r>
              <a:rPr lang="lt-LT" noProof="0"/>
              <a:t>Third level</a:t>
            </a:r>
          </a:p>
          <a:p>
            <a:pPr lvl="3" eaLnBrk="1" latinLnBrk="0" hangingPunct="1"/>
            <a:r>
              <a:rPr lang="lt-LT" noProof="0"/>
              <a:t>Fourth level</a:t>
            </a:r>
          </a:p>
          <a:p>
            <a:pPr lvl="4" eaLnBrk="1" latinLnBrk="0" hangingPunct="1"/>
            <a:r>
              <a:rPr lang="lt-LT" noProof="0"/>
              <a:t>Fifth level</a:t>
            </a:r>
            <a:endParaRPr kumimoji="0" lang="lt-LT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 eaLnBrk="1" latinLnBrk="0" hangingPunct="1"/>
            <a:r>
              <a:rPr lang="lt-LT" noProof="0"/>
              <a:t>Click to edit Master text styles</a:t>
            </a:r>
          </a:p>
          <a:p>
            <a:pPr lvl="1" eaLnBrk="1" latinLnBrk="0" hangingPunct="1"/>
            <a:r>
              <a:rPr lang="lt-LT" noProof="0"/>
              <a:t>Second level</a:t>
            </a:r>
          </a:p>
          <a:p>
            <a:pPr lvl="2" eaLnBrk="1" latinLnBrk="0" hangingPunct="1"/>
            <a:r>
              <a:rPr lang="lt-LT" noProof="0"/>
              <a:t>Third level</a:t>
            </a:r>
          </a:p>
          <a:p>
            <a:pPr lvl="3" eaLnBrk="1" latinLnBrk="0" hangingPunct="1"/>
            <a:r>
              <a:rPr lang="lt-LT" noProof="0"/>
              <a:t>Fourth level</a:t>
            </a:r>
          </a:p>
          <a:p>
            <a:pPr lvl="4" eaLnBrk="1" latinLnBrk="0" hangingPunct="1"/>
            <a:r>
              <a:rPr lang="lt-LT" noProof="0"/>
              <a:t>Fifth level</a:t>
            </a:r>
            <a:endParaRPr kumimoji="0" lang="lt-LT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150C-CA7E-4337-A708-0FFD53434FF3}" type="datetimeFigureOut">
              <a:rPr lang="lv-LV" smtClean="0"/>
              <a:t>01.08.2021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85B3-0154-4B27-8B04-495175CC6097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  <a:latin typeface="+mj-lt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  <a:latin typeface="+mj-lt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150C-CA7E-4337-A708-0FFD53434FF3}" type="datetimeFigureOut">
              <a:rPr lang="lv-LV" smtClean="0"/>
              <a:t>01.08.2021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85B3-0154-4B27-8B04-495175CC6097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150C-CA7E-4337-A708-0FFD53434FF3}" type="datetimeFigureOut">
              <a:rPr lang="lv-LV" smtClean="0"/>
              <a:t>01.08.2021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85B3-0154-4B27-8B04-495175CC6097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150C-CA7E-4337-A708-0FFD53434FF3}" type="datetimeFigureOut">
              <a:rPr lang="lv-LV" smtClean="0"/>
              <a:t>01.08.2021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85B3-0154-4B27-8B04-495175CC6097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150C-CA7E-4337-A708-0FFD53434FF3}" type="datetimeFigureOut">
              <a:rPr lang="lv-LV" smtClean="0"/>
              <a:t>01.08.2021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85B3-0154-4B27-8B04-495175CC6097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150C-CA7E-4337-A708-0FFD53434FF3}" type="datetimeFigureOut">
              <a:rPr lang="lv-LV" smtClean="0"/>
              <a:t>01.08.2021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85B3-0154-4B27-8B04-495175CC6097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lt-LT" noProof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lt-LT" noProof="0"/>
              <a:t>Click to edit Master text styles</a:t>
            </a:r>
          </a:p>
          <a:p>
            <a:pPr lvl="1" eaLnBrk="1" latinLnBrk="0" hangingPunct="1"/>
            <a:r>
              <a:rPr kumimoji="0" lang="lt-LT" noProof="0"/>
              <a:t>Second level</a:t>
            </a:r>
          </a:p>
          <a:p>
            <a:pPr lvl="2" eaLnBrk="1" latinLnBrk="0" hangingPunct="1"/>
            <a:r>
              <a:rPr kumimoji="0" lang="lt-LT" noProof="0"/>
              <a:t>Third level</a:t>
            </a:r>
          </a:p>
          <a:p>
            <a:pPr lvl="3" eaLnBrk="1" latinLnBrk="0" hangingPunct="1"/>
            <a:r>
              <a:rPr kumimoji="0" lang="lt-LT" noProof="0"/>
              <a:t>Fourth level</a:t>
            </a:r>
          </a:p>
          <a:p>
            <a:pPr lvl="4" eaLnBrk="1" latinLnBrk="0" hangingPunct="1"/>
            <a:r>
              <a:rPr kumimoji="0" lang="lt-LT" noProof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CC1150C-CA7E-4337-A708-0FFD53434FF3}" type="datetimeFigureOut">
              <a:rPr lang="lv-LV" smtClean="0"/>
              <a:t>01.08.2021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7A885B3-0154-4B27-8B04-495175CC6097}" type="slidenum">
              <a:rPr lang="lv-LV" smtClean="0"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673479"/>
            <a:ext cx="8568952" cy="2187624"/>
          </a:xfrm>
        </p:spPr>
        <p:txBody>
          <a:bodyPr>
            <a:normAutofit fontScale="90000"/>
          </a:bodyPr>
          <a:lstStyle/>
          <a:p>
            <a:r>
              <a:rPr lang="lt-LT" dirty="0"/>
              <a:t>PaSIruoŠęs</a:t>
            </a:r>
            <a:r>
              <a:rPr lang="en-GB" dirty="0"/>
              <a:t> </a:t>
            </a:r>
            <a:r>
              <a:rPr lang="lt-LT" dirty="0"/>
              <a:t>palikti</a:t>
            </a:r>
            <a:r>
              <a:rPr lang="en-GB" dirty="0"/>
              <a:t> . </a:t>
            </a:r>
            <a:r>
              <a:rPr lang="lt-LT" dirty="0"/>
              <a:t>Filosofiniai</a:t>
            </a:r>
            <a:r>
              <a:rPr lang="en-GB" dirty="0"/>
              <a:t> </a:t>
            </a:r>
            <a:r>
              <a:rPr lang="lt-LT" dirty="0"/>
              <a:t>ir</a:t>
            </a:r>
            <a:r>
              <a:rPr lang="en-GB" dirty="0"/>
              <a:t> </a:t>
            </a:r>
            <a:r>
              <a:rPr lang="lt-LT" dirty="0"/>
              <a:t>dvasiniai</a:t>
            </a:r>
            <a:r>
              <a:rPr lang="en-GB" dirty="0"/>
              <a:t> </a:t>
            </a:r>
            <a:r>
              <a:rPr lang="lt-LT" dirty="0"/>
              <a:t>aspektai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435215"/>
            <a:ext cx="8568952" cy="1988840"/>
          </a:xfrm>
        </p:spPr>
        <p:txBody>
          <a:bodyPr>
            <a:normAutofit/>
          </a:bodyPr>
          <a:lstStyle/>
          <a:p>
            <a:r>
              <a:rPr lang="lt-LT" dirty="0"/>
              <a:t>Gyvenk taip, lyg rytoj numirtum.</a:t>
            </a:r>
          </a:p>
          <a:p>
            <a:r>
              <a:rPr lang="lt-LT" dirty="0"/>
              <a:t>Mokykis taip, lyg gyventum amžinai</a:t>
            </a:r>
          </a:p>
          <a:p>
            <a:r>
              <a:rPr lang="lt-LT" dirty="0"/>
              <a:t>M. Gandi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9C2472-7EB8-4913-9D00-0C5D8B66EF14}"/>
              </a:ext>
            </a:extLst>
          </p:cNvPr>
          <p:cNvGrpSpPr/>
          <p:nvPr/>
        </p:nvGrpSpPr>
        <p:grpSpPr>
          <a:xfrm>
            <a:off x="1" y="5622838"/>
            <a:ext cx="9144000" cy="1008407"/>
            <a:chOff x="894669" y="5257800"/>
            <a:chExt cx="10331411" cy="142943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45566C1-AA8B-45F0-8B04-5E94EC03A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669" y="5613082"/>
              <a:ext cx="1781175" cy="75247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55ACCAE-D0AB-43E2-9088-31B825419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418" y="5613081"/>
              <a:ext cx="1781175" cy="75247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5B0EB2A-734B-4BCF-9B14-BBFB0441E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9469" y="5613081"/>
              <a:ext cx="1781175" cy="75247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116A31B-F030-43EE-A866-6309EA66E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0520" y="5613081"/>
              <a:ext cx="1781175" cy="75247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546B803-2540-4508-B592-EC2C8B9F3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8602" y="5257800"/>
              <a:ext cx="2277478" cy="14294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155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Pasikeisti? Sutikti? Gailėtis?</a:t>
            </a:r>
            <a:endParaRPr lang="lv-LV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1"/>
            <a:ext cx="8856984" cy="1468760"/>
          </a:xfrm>
        </p:spPr>
        <p:txBody>
          <a:bodyPr>
            <a:normAutofit/>
          </a:bodyPr>
          <a:lstStyle/>
          <a:p>
            <a:pPr marL="137160" lvl="0" indent="0">
              <a:buNone/>
            </a:pPr>
            <a:r>
              <a:rPr lang="lv-LV" dirty="0"/>
              <a:t> </a:t>
            </a:r>
            <a:r>
              <a:rPr lang="lt-LT" i="0" dirty="0">
                <a:solidFill>
                  <a:srgbClr val="000000"/>
                </a:solidFill>
                <a:effectLst/>
              </a:rPr>
              <a:t>Ar gailitės, kad nesilaikėte sveiko gyvenimo būdo ir leidote savo įpročiams kontroliuoti save?</a:t>
            </a:r>
            <a:endParaRPr lang="lv-LV" dirty="0"/>
          </a:p>
        </p:txBody>
      </p:sp>
      <p:pic>
        <p:nvPicPr>
          <p:cNvPr id="14338" name="Picture 2" descr="C:\Users\Raimonds\Desktop\Downloads\3 veselīgs dzīvesstil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7704855" cy="320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971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Pasikeisti? Sutikti? Gailėtis?</a:t>
            </a:r>
            <a:endParaRPr lang="lv-LV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9256" cy="1900808"/>
          </a:xfrm>
        </p:spPr>
        <p:txBody>
          <a:bodyPr>
            <a:normAutofit/>
          </a:bodyPr>
          <a:lstStyle/>
          <a:p>
            <a:pPr marL="137160" lvl="0" indent="0">
              <a:buNone/>
            </a:pPr>
            <a:r>
              <a:rPr lang="lt-LT" i="0" dirty="0">
                <a:solidFill>
                  <a:srgbClr val="000000"/>
                </a:solidFill>
                <a:effectLst/>
              </a:rPr>
              <a:t>Ar gailėsitės, kad per mažai žiūrėjote ir mėgavotės realaus pasaulio grožiu bei per daug laiko skyrėte kasdieniams rūpesčiams, gyvendami skubėdami?</a:t>
            </a:r>
            <a:endParaRPr lang="lv-LV" dirty="0"/>
          </a:p>
        </p:txBody>
      </p:sp>
      <p:pic>
        <p:nvPicPr>
          <p:cNvPr id="1026" name="Picture 2" descr="C:\Users\Raimonds\Desktop\1Filoz un Garīgie asp\4 pas skaistā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52936"/>
            <a:ext cx="2736304" cy="375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aimonds\Desktop\Downloads\4 business m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17032"/>
            <a:ext cx="432598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00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Pasikeisti? Sutikti? Gailėtis?</a:t>
            </a:r>
            <a:endParaRPr lang="lv-LV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9256" cy="1900808"/>
          </a:xfrm>
        </p:spPr>
        <p:txBody>
          <a:bodyPr/>
          <a:lstStyle/>
          <a:p>
            <a:pPr marL="137160" lvl="0" indent="0">
              <a:buNone/>
            </a:pPr>
            <a:r>
              <a:rPr lang="lt-LT" i="0" dirty="0">
                <a:solidFill>
                  <a:srgbClr val="000000"/>
                </a:solidFill>
                <a:effectLst/>
              </a:rPr>
              <a:t>Ar gailėsitės, kad mažai tikėjote ir nenorite žinoti kažko puikaus?</a:t>
            </a:r>
            <a:endParaRPr lang="lv-LV" dirty="0"/>
          </a:p>
        </p:txBody>
      </p:sp>
      <p:pic>
        <p:nvPicPr>
          <p:cNvPr id="2050" name="Picture 2" descr="C:\Users\Raimonds\Desktop\1Filoz un Garīgie asp\5 Science-and-relig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72421"/>
            <a:ext cx="7200800" cy="404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Raimonds\Desktop\1Filoz un Garīgie asp\5 zin vai reliģ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32856"/>
            <a:ext cx="1545332" cy="111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703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Pasikeisti? Sutikti? Gailėtis?</a:t>
            </a:r>
            <a:endParaRPr lang="lv-LV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023" y="1417639"/>
            <a:ext cx="8725953" cy="1075258"/>
          </a:xfrm>
        </p:spPr>
        <p:txBody>
          <a:bodyPr>
            <a:normAutofit fontScale="92500"/>
          </a:bodyPr>
          <a:lstStyle/>
          <a:p>
            <a:pPr marL="137160" indent="0">
              <a:buNone/>
            </a:pPr>
            <a:r>
              <a:rPr lang="lt-LT" i="0" dirty="0">
                <a:solidFill>
                  <a:srgbClr val="000000"/>
                </a:solidFill>
                <a:effectLst/>
              </a:rPr>
              <a:t>Ar gailėsitės, kad retai tikėjotės saulėtekių ir stebėjote saulėlydžius, pateisinamus svarbiais dalykais ir rūpesčiais?</a:t>
            </a:r>
            <a:endParaRPr lang="lv-LV" dirty="0"/>
          </a:p>
        </p:txBody>
      </p:sp>
      <p:pic>
        <p:nvPicPr>
          <p:cNvPr id="3074" name="Picture 2" descr="C:\Users\Raimonds\Desktop\1Filoz un Garīgie asp\6 saulriet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1" y="2492896"/>
            <a:ext cx="537659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aimonds\Desktop\1Filoz un Garīgie asp\6 saule le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304" y="2492896"/>
            <a:ext cx="604867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609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Pasikeisti? Sutikti? Gailėtis?</a:t>
            </a:r>
            <a:endParaRPr lang="lv-LV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1"/>
            <a:ext cx="8856984" cy="1252735"/>
          </a:xfrm>
        </p:spPr>
        <p:txBody>
          <a:bodyPr>
            <a:normAutofit lnSpcReduction="10000"/>
          </a:bodyPr>
          <a:lstStyle/>
          <a:p>
            <a:pPr marL="137160" lvl="0" indent="0">
              <a:buNone/>
            </a:pPr>
            <a:r>
              <a:rPr lang="lt-LT" i="0" dirty="0">
                <a:solidFill>
                  <a:srgbClr val="000000"/>
                </a:solidFill>
                <a:effectLst/>
              </a:rPr>
              <a:t>Ar gailitės, kad buvote per daug drovi, rimta ir bandėte laikytis visuomenėje visuotinai priimtų elgesio normų, kad būtumėte „teisinga“, „gerbtina“?</a:t>
            </a:r>
            <a:endParaRPr lang="lv-LV" dirty="0"/>
          </a:p>
        </p:txBody>
      </p:sp>
      <p:pic>
        <p:nvPicPr>
          <p:cNvPr id="4098" name="Picture 2" descr="C:\Users\Raimonds\Desktop\1Filoz un Garīgie asp\7 скованные, напуганные, серьезные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52936"/>
            <a:ext cx="5328592" cy="390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218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Pasikeisti? Sutikti? Gailėtis?</a:t>
            </a:r>
            <a:endParaRPr lang="lv-LV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1"/>
            <a:ext cx="8784976" cy="1396751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lt-LT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Ar gailiesi, kad per greitai užaugai ir kartais sau uždraudei būti vaiku, nors tau jau buvo 60 metų; 70; 80; .... Metų senumo?</a:t>
            </a:r>
            <a:endParaRPr lang="en-GB" b="1" dirty="0"/>
          </a:p>
        </p:txBody>
      </p:sp>
      <p:pic>
        <p:nvPicPr>
          <p:cNvPr id="1026" name="Picture 2" descr="C:\Users\Raimonds\Desktop\1Filoz un Garīgie asp\8 Nenoveco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69507"/>
            <a:ext cx="4343104" cy="289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aimonds\Desktop\1Filoz un Garīgie asp\8 nenovecot slid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9"/>
            <a:ext cx="3763518" cy="285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424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Pasikeisti? Sutikti? Gailėtis?</a:t>
            </a:r>
            <a:endParaRPr lang="lv-LV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91264" cy="1684783"/>
          </a:xfrm>
        </p:spPr>
        <p:txBody>
          <a:bodyPr/>
          <a:lstStyle/>
          <a:p>
            <a:pPr marL="137160" indent="0">
              <a:buNone/>
            </a:pPr>
            <a:r>
              <a:rPr lang="lt-LT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Ar gailitės, kad susiradote mažai draugų, nevertinote savo draugų ir praleidote su jais per mažai laiko?</a:t>
            </a:r>
            <a:endParaRPr lang="lv-LV" b="1" dirty="0"/>
          </a:p>
        </p:txBody>
      </p:sp>
      <p:pic>
        <p:nvPicPr>
          <p:cNvPr id="2051" name="Picture 3" descr="C:\Users\Raimonds\Desktop\Downloads\9 draudzenes draug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3608"/>
            <a:ext cx="5436097" cy="305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Raimonds\Desktop\1Filoz un Garīgie asp\9 bez draugie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243" y="3503608"/>
            <a:ext cx="3056424" cy="305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626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Pasikeisti? Sutikti? Gailėtis?</a:t>
            </a:r>
            <a:endParaRPr lang="lv-LV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91264" cy="125273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lt-LT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Ar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lt-LT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gailiesi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lt-LT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kad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lt-LT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buvai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per </a:t>
            </a:r>
            <a:r>
              <a:rPr lang="lt-LT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daug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lt-LT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įžeistas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lt-LT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piktas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lt-LT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ir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lt-LT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įtarus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?</a:t>
            </a:r>
            <a:endParaRPr lang="lv-LV" b="1" dirty="0"/>
          </a:p>
        </p:txBody>
      </p:sp>
      <p:pic>
        <p:nvPicPr>
          <p:cNvPr id="3076" name="Picture 4" descr="C:\Users\Raimonds\Desktop\Downloads\10 du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41412"/>
            <a:ext cx="6408712" cy="426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192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Pasikeisti? Sutikti? Gailėtis?</a:t>
            </a:r>
            <a:endParaRPr lang="lv-LV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2332855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lt-LT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Ar gailėsitės praleidęs mažai laiko su šeima, vaikais, daug ginčijotės, pykdamas ant jų ir per retai sakydamas, kad juos myli?</a:t>
            </a:r>
            <a:endParaRPr lang="lv-LV" b="1" dirty="0"/>
          </a:p>
        </p:txBody>
      </p:sp>
      <p:pic>
        <p:nvPicPr>
          <p:cNvPr id="3074" name="Picture 2" descr="C:\Users\Raimonds\Desktop\Downloads\11 gimene koflikt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11096"/>
            <a:ext cx="34925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aimonds\Desktop\Downloads\11 ģimene laimīgi kopā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40" y="3933056"/>
            <a:ext cx="3852352" cy="256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165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Pasikeisti? Sutikti? Gailėtis?</a:t>
            </a:r>
            <a:endParaRPr lang="lv-LV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8208912" cy="1540768"/>
          </a:xfrm>
        </p:spPr>
        <p:txBody>
          <a:bodyPr/>
          <a:lstStyle/>
          <a:p>
            <a:pPr marL="137160" lvl="0" indent="0">
              <a:buNone/>
            </a:pPr>
            <a:r>
              <a:rPr lang="lt-LT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Ar gailėsitės, kad mažai pramogavote, juokėtės, džiaugėtės?</a:t>
            </a:r>
            <a:endParaRPr lang="lv-LV" b="1" dirty="0"/>
          </a:p>
        </p:txBody>
      </p:sp>
      <p:pic>
        <p:nvPicPr>
          <p:cNvPr id="5122" name="Picture 2" descr="C:\Users\Raimonds\Desktop\Downloads\12 smiekl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3423051"/>
            <a:ext cx="5344577" cy="300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Raimonds\Desktop\Downloads\12 baby laug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300037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005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Penkios gyvenimo išvados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9952" y="1484784"/>
            <a:ext cx="4896544" cy="537321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lt-LT" b="0" i="0" dirty="0">
                <a:solidFill>
                  <a:srgbClr val="000000"/>
                </a:solidFill>
                <a:effectLst/>
                <a:latin typeface="+mj-lt"/>
              </a:rPr>
              <a:t>Žmonės prieš mirtį patiria daug pokyčių, o kai kurie iš jų būna tikrai fantastiški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endParaRPr lang="lt-LT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137160" indent="0">
              <a:buNone/>
            </a:pPr>
            <a:r>
              <a:rPr lang="lt-LT" b="0" i="0" dirty="0">
                <a:solidFill>
                  <a:srgbClr val="000000"/>
                </a:solidFill>
                <a:effectLst/>
                <a:latin typeface="+mj-lt"/>
              </a:rPr>
              <a:t>Visi patyrė daugybę emocijų, neigimų, baimių, pykčių, apgailestavimų, neigimų ir galiausiai susitaikymo. Tačiau kiekvienas pacientas rado ramybę prieš mirtį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endParaRPr lang="lv-LV" dirty="0"/>
          </a:p>
          <a:p>
            <a:endParaRPr lang="lv-LV" dirty="0"/>
          </a:p>
        </p:txBody>
      </p:sp>
      <p:pic>
        <p:nvPicPr>
          <p:cNvPr id="5" name="Picture 2" descr="C:\Users\Raimonds\Desktop\Downloads\Bronija Vēra Piecas lieta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7"/>
            <a:ext cx="3240360" cy="523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032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 change? To accept? To regret?</a:t>
            </a:r>
            <a:endParaRPr lang="lv-LV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9256" cy="1756792"/>
          </a:xfrm>
        </p:spPr>
        <p:txBody>
          <a:bodyPr/>
          <a:lstStyle/>
          <a:p>
            <a:pPr marL="137160" indent="0">
              <a:buNone/>
            </a:pPr>
            <a:r>
              <a:rPr lang="lt-LT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Ar gailėsitės, kad per vėlai suvokėte artimų žmonių veiksmus ir žodžius?</a:t>
            </a:r>
            <a:endParaRPr lang="lv-LV" b="1" dirty="0"/>
          </a:p>
        </p:txBody>
      </p:sp>
      <p:pic>
        <p:nvPicPr>
          <p:cNvPr id="7170" name="Picture 2" descr="C:\Users\Raimonds\Desktop\Downloads\13 Aizvainojum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7200800" cy="405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655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Pasikeisti? Sutikti? Gailėtis?</a:t>
            </a:r>
            <a:endParaRPr lang="lv-LV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368" y="1268760"/>
            <a:ext cx="8291264" cy="1612776"/>
          </a:xfrm>
        </p:spPr>
        <p:txBody>
          <a:bodyPr>
            <a:normAutofit/>
          </a:bodyPr>
          <a:lstStyle/>
          <a:p>
            <a:pPr marL="137160" lvl="0" indent="0">
              <a:buNone/>
            </a:pPr>
            <a:r>
              <a:rPr lang="lt-LT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Ar gailiesi neišsiugdęs savo talentų ir pamiršęs vaikystės svajones bei aistras?</a:t>
            </a:r>
            <a:endParaRPr lang="lv-LV" b="1" dirty="0"/>
          </a:p>
        </p:txBody>
      </p:sp>
      <p:pic>
        <p:nvPicPr>
          <p:cNvPr id="6146" name="Picture 2" descr="C:\Users\Raimonds\Desktop\Downloads\14 talant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92896"/>
            <a:ext cx="5760640" cy="41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352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Pasikeisti? Sutikti? Gailėtis?</a:t>
            </a:r>
            <a:endParaRPr lang="lv-LV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9256" cy="1684784"/>
          </a:xfrm>
        </p:spPr>
        <p:txBody>
          <a:bodyPr/>
          <a:lstStyle/>
          <a:p>
            <a:pPr marL="137160" lvl="0" indent="0">
              <a:buNone/>
            </a:pPr>
            <a:r>
              <a:rPr lang="lt-LT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Ar gailėsitės, kad mažai keliavote ir tyrinėjote pasaulį?</a:t>
            </a:r>
            <a:endParaRPr lang="lv-LV" b="1" dirty="0"/>
          </a:p>
        </p:txBody>
      </p:sp>
      <p:pic>
        <p:nvPicPr>
          <p:cNvPr id="8194" name="Picture 2" descr="C:\Users\Raimonds\Desktop\1Filoz un Garīgie asp\4 Skaistā pasau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260" y="2492895"/>
            <a:ext cx="2720653" cy="408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Raimonds\Desktop\1Filoz un Garīgie asp\4 5 6 Pārgājien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2896"/>
            <a:ext cx="3600400" cy="409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634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Pasikeisti? Sutikti? Gailėtis?</a:t>
            </a:r>
            <a:endParaRPr lang="lv-LV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91264" cy="1180728"/>
          </a:xfrm>
        </p:spPr>
        <p:txBody>
          <a:bodyPr/>
          <a:lstStyle/>
          <a:p>
            <a:pPr marL="137160" indent="0">
              <a:buNone/>
            </a:pPr>
            <a:r>
              <a:rPr lang="fi-FI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Ar gailiesi, kad pernelyg bijojai?</a:t>
            </a:r>
            <a:endParaRPr lang="lv-LV" b="1" dirty="0"/>
          </a:p>
        </p:txBody>
      </p:sp>
      <p:pic>
        <p:nvPicPr>
          <p:cNvPr id="9218" name="Picture 2" descr="C:\Users\Raimonds\Desktop\Downloads\16 baidījāti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8182012" cy="355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396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Pasikeisti? Sutikti? Gailėtis?</a:t>
            </a:r>
            <a:endParaRPr lang="lv-LV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9256" cy="1612776"/>
          </a:xfrm>
        </p:spPr>
        <p:txBody>
          <a:bodyPr>
            <a:normAutofit/>
          </a:bodyPr>
          <a:lstStyle/>
          <a:p>
            <a:pPr marL="137160" lvl="0" indent="0">
              <a:buNone/>
            </a:pPr>
            <a:r>
              <a:rPr lang="lt-LT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Ar gailitės, kad dažnai abejojote ir nuvertinote save, todėl daug ko atsisakėte?</a:t>
            </a:r>
            <a:endParaRPr lang="lv-LV" b="1" dirty="0"/>
          </a:p>
        </p:txBody>
      </p:sp>
      <p:pic>
        <p:nvPicPr>
          <p:cNvPr id="10242" name="Picture 2" descr="C:\Users\Raimonds\Desktop\Downloads\17 nenovērtēt atteikti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4904"/>
            <a:ext cx="6192688" cy="412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832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Pasikeisti? Sutikti? Gailėtis?</a:t>
            </a:r>
            <a:endParaRPr lang="lv-LV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0749"/>
            <a:ext cx="8219256" cy="197281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lt-LT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Ar gailėsitės, kad nepadarėte nieko kvailo, neginčijote aplinkybių ir pasaulio? Nuleidai rankas ir nekovojai ... Tylėjai ir leidai sau eiti ...</a:t>
            </a:r>
            <a:endParaRPr lang="lv-LV" b="1" dirty="0"/>
          </a:p>
        </p:txBody>
      </p:sp>
      <p:pic>
        <p:nvPicPr>
          <p:cNvPr id="11266" name="Picture 2" descr="C:\Users\Raimonds\Desktop\Downloads\18 cīnīties par mērķ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96952"/>
            <a:ext cx="6264696" cy="363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038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Pasikeisti? Sutikti? Gailėtis?</a:t>
            </a:r>
            <a:endParaRPr lang="lv-LV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9256" cy="1540768"/>
          </a:xfrm>
        </p:spPr>
        <p:txBody>
          <a:bodyPr>
            <a:normAutofit/>
          </a:bodyPr>
          <a:lstStyle/>
          <a:p>
            <a:pPr marL="137160" lvl="0" indent="0">
              <a:buNone/>
            </a:pPr>
            <a:r>
              <a:rPr lang="lt-LT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Ar gailiesi, kad esi priblokštas materialaus pasaulio daiktų? </a:t>
            </a:r>
            <a:endParaRPr lang="lv-LV" b="1" dirty="0"/>
          </a:p>
        </p:txBody>
      </p:sp>
      <p:pic>
        <p:nvPicPr>
          <p:cNvPr id="12290" name="Picture 2" descr="C:\Users\Raimonds\Desktop\Downloads\19 patērēšan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96952"/>
            <a:ext cx="6696744" cy="372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401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Pasikeisti? Sutikti? Gailėtis?</a:t>
            </a:r>
            <a:endParaRPr lang="lv-LV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2415" y="1268760"/>
            <a:ext cx="8892480" cy="1800201"/>
          </a:xfrm>
        </p:spPr>
        <p:txBody>
          <a:bodyPr>
            <a:normAutofit/>
          </a:bodyPr>
          <a:lstStyle/>
          <a:p>
            <a:pPr marL="137160" lvl="0" indent="0">
              <a:buNone/>
            </a:pPr>
            <a:r>
              <a:rPr lang="lt-LT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Ar gailiesi nepasakęs pagrindinio / svarbiausio dalyko? Kas svarbiausia apie tai kalbėti sunkiausia.</a:t>
            </a:r>
            <a:endParaRPr lang="lv-LV" b="1" dirty="0"/>
          </a:p>
        </p:txBody>
      </p:sp>
      <p:pic>
        <p:nvPicPr>
          <p:cNvPr id="13314" name="Picture 2" descr="C:\Users\Raimonds\Pictures\Visums\galaxy_milky_way_universe_188427_2560x14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65" y="2443977"/>
            <a:ext cx="8559700" cy="440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Raimonds\Desktop\Downloads\20Galvenai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183684"/>
            <a:ext cx="2513044" cy="167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033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Daryk, nesigailėk nieko neveikęs!</a:t>
            </a:r>
            <a:endParaRPr lang="en-GB" sz="7200" dirty="0"/>
          </a:p>
        </p:txBody>
      </p:sp>
      <p:pic>
        <p:nvPicPr>
          <p:cNvPr id="1026" name="Picture 2" descr="C:\Users\Raimonds\Desktop\1Filoz un Garīgie asp\5 Lietas\5 laimīgi kopā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96287"/>
            <a:ext cx="2999297" cy="400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aimonds\Desktop\1Filoz un Garīgie asp\5 Lietas\5 laimīgas smaidīga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33353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508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417638"/>
          </a:xfrm>
        </p:spPr>
        <p:txBody>
          <a:bodyPr>
            <a:normAutofit/>
          </a:bodyPr>
          <a:lstStyle/>
          <a:p>
            <a:pPr marL="137160" indent="0"/>
            <a:r>
              <a:rPr lang="lt-LT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Nesijaudink dėl amžiaus. Tai yra privilegija, kurios daugelis neturi .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31840" y="4869160"/>
            <a:ext cx="4392488" cy="1988840"/>
          </a:xfrm>
        </p:spPr>
        <p:txBody>
          <a:bodyPr>
            <a:normAutofit fontScale="62500" lnSpcReduction="20000"/>
          </a:bodyPr>
          <a:lstStyle/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pPr marL="137160" indent="0">
              <a:buNone/>
            </a:pPr>
            <a:endParaRPr lang="lv-LV" dirty="0"/>
          </a:p>
          <a:p>
            <a:pPr marL="137160" indent="0">
              <a:buNone/>
            </a:pPr>
            <a:r>
              <a:rPr lang="lt-LT" sz="40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Sėkmės!</a:t>
            </a:r>
            <a:endParaRPr lang="en-GB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40768"/>
            <a:ext cx="5591766" cy="4582519"/>
          </a:xfr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8" y="4797152"/>
            <a:ext cx="186273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71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Būk ištikimas sau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2132856"/>
            <a:ext cx="3744415" cy="4507792"/>
          </a:xfrm>
        </p:spPr>
        <p:txBody>
          <a:bodyPr>
            <a:normAutofit fontScale="92500"/>
          </a:bodyPr>
          <a:lstStyle/>
          <a:p>
            <a:endParaRPr lang="lv-LV" sz="2800" dirty="0"/>
          </a:p>
          <a:p>
            <a:endParaRPr lang="lv-LV" sz="2800" dirty="0"/>
          </a:p>
          <a:p>
            <a:endParaRPr lang="lv-LV" sz="2800" dirty="0"/>
          </a:p>
          <a:p>
            <a:endParaRPr lang="lv-LV" sz="2800" dirty="0"/>
          </a:p>
          <a:p>
            <a:endParaRPr lang="lv-LV" sz="2800" dirty="0"/>
          </a:p>
          <a:p>
            <a:endParaRPr lang="lv-LV" sz="2800" dirty="0"/>
          </a:p>
          <a:p>
            <a:pPr marL="137160" indent="0">
              <a:buNone/>
            </a:pPr>
            <a:r>
              <a:rPr lang="lt-LT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Aš neturėjau drąsos gyventi taip, kaip norėjau, o ne taip, kaip kiti tikėjosi, kad gyvensiu</a:t>
            </a:r>
            <a:endParaRPr lang="en-GB" b="1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340768"/>
            <a:ext cx="4320479" cy="4785395"/>
          </a:xfrm>
        </p:spPr>
        <p:txBody>
          <a:bodyPr>
            <a:normAutofit fontScale="92500"/>
          </a:bodyPr>
          <a:lstStyle/>
          <a:p>
            <a:pPr indent="0">
              <a:spcAft>
                <a:spcPts val="600"/>
              </a:spcAft>
              <a:buNone/>
            </a:pPr>
            <a:r>
              <a:rPr lang="lt-LT" sz="2800" dirty="0"/>
              <a:t>Gyvenk taip, kaip tave priverčia širdis, ir nesijaudink, ką galvoja kiti.</a:t>
            </a:r>
          </a:p>
        </p:txBody>
      </p:sp>
      <p:pic>
        <p:nvPicPr>
          <p:cNvPr id="1026" name="Picture 2" descr="C:\Users\Raimonds\Desktop\Downloads\1bailes būt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874701" cy="311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Raimonds\Desktop\Downloads\Διαλογισμός-για-τον-άνθρωπο-του-σήμερα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01008"/>
            <a:ext cx="4716016" cy="310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610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lt-LT" sz="32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Dirbau per daug</a:t>
            </a:r>
            <a:endParaRPr lang="lt-LT" sz="60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1" y="1600201"/>
            <a:ext cx="8670607" cy="820687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lt-LT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Aš</a:t>
            </a:r>
            <a:r>
              <a:rPr lang="en-GB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lt-LT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visą</a:t>
            </a:r>
            <a:r>
              <a:rPr lang="en-GB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lt-LT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laiką</a:t>
            </a:r>
            <a:r>
              <a:rPr lang="en-GB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lt-LT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dirbau</a:t>
            </a:r>
            <a:r>
              <a:rPr lang="en-GB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lt-LT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ir</a:t>
            </a:r>
            <a:r>
              <a:rPr lang="en-GB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lt-LT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išlaikiau</a:t>
            </a:r>
            <a:r>
              <a:rPr lang="en-GB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lt-LT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savo</a:t>
            </a:r>
            <a:r>
              <a:rPr lang="en-GB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lt-LT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šeimą</a:t>
            </a:r>
            <a:r>
              <a:rPr lang="en-GB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. </a:t>
            </a:r>
            <a:r>
              <a:rPr lang="lt-LT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Mes</a:t>
            </a:r>
            <a:r>
              <a:rPr lang="en-GB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lt-LT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tikrai mažai</a:t>
            </a:r>
            <a:r>
              <a:rPr lang="en-GB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lt-LT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pažinome vieni kitus</a:t>
            </a:r>
            <a:r>
              <a:rPr lang="en-GB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  <a:endParaRPr lang="lv-LV" sz="2400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1" y="2636912"/>
            <a:ext cx="8670607" cy="60085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fi-FI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Bet ko kaina yra gyvenimo </a:t>
            </a:r>
            <a:r>
              <a:rPr lang="lt-LT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dalis</a:t>
            </a:r>
            <a:r>
              <a:rPr lang="fi-FI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kurią jūs už tai </a:t>
            </a:r>
            <a:r>
              <a:rPr lang="lt-LT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atiduodate</a:t>
            </a:r>
            <a:r>
              <a:rPr lang="fi-FI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GB" sz="3200" dirty="0"/>
          </a:p>
        </p:txBody>
      </p:sp>
      <p:pic>
        <p:nvPicPr>
          <p:cNvPr id="1028" name="Picture 4" descr="C:\Users\Raimonds\Desktop\Downloads\2work 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37762"/>
            <a:ext cx="6150327" cy="347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376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Man trūko drąsos atskleisti savo jausmus</a:t>
            </a:r>
            <a:endParaRPr lang="lt-LT" sz="60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074" y="1600201"/>
            <a:ext cx="8716406" cy="125273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lt-LT" b="0" i="0" dirty="0">
                <a:solidFill>
                  <a:srgbClr val="000000"/>
                </a:solidFill>
                <a:effectLst/>
                <a:latin typeface="+mj-lt"/>
              </a:rPr>
              <a:t>Mes nutylime, kai reikia išsakyti - ir malonių, ir nemalonių žodžių</a:t>
            </a:r>
            <a:endParaRPr lang="lv-LV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4168" y="2708920"/>
            <a:ext cx="3059832" cy="396044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lt-LT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Kiekvienas žmogus turi sau priminti: aš turiu mokėti būti atviras</a:t>
            </a:r>
            <a:endParaRPr lang="lv-LV" b="1" dirty="0"/>
          </a:p>
        </p:txBody>
      </p:sp>
      <p:pic>
        <p:nvPicPr>
          <p:cNvPr id="2050" name="Picture 2" descr="C:\Users\Raimonds\Desktop\1Filoz un Garīgie asp\3 neizpaust jūt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74" y="2708920"/>
            <a:ext cx="5908094" cy="399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685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lt-LT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Palaikykite draugystės ryšius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673" y="1484784"/>
            <a:ext cx="4059287" cy="4641379"/>
          </a:xfrm>
        </p:spPr>
        <p:txBody>
          <a:bodyPr/>
          <a:lstStyle/>
          <a:p>
            <a:pPr marL="137160" indent="0">
              <a:buNone/>
            </a:pPr>
            <a:r>
              <a:rPr lang="lt-LT" b="0" i="0" dirty="0">
                <a:solidFill>
                  <a:srgbClr val="000000"/>
                </a:solidFill>
                <a:effectLst/>
                <a:latin typeface="+mj-lt"/>
              </a:rPr>
              <a:t>Verta paaukoti laiko ir energijos, kad neprarastumėte senų draugų</a:t>
            </a:r>
            <a:endParaRPr lang="lv-LV" b="1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4977172"/>
            <a:ext cx="4503186" cy="1880828"/>
          </a:xfrm>
        </p:spPr>
        <p:txBody>
          <a:bodyPr/>
          <a:lstStyle/>
          <a:p>
            <a:pPr indent="0">
              <a:spcAft>
                <a:spcPts val="600"/>
              </a:spcAft>
              <a:buNone/>
            </a:pPr>
            <a:r>
              <a:rPr lang="lt-LT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Žmonės, kurie tave gerai pažįsta ir priima tokį, koks esi, yra didžiausias turtas gyvenimo pabaigoje.</a:t>
            </a:r>
            <a:endParaRPr lang="lv-LV" dirty="0"/>
          </a:p>
        </p:txBody>
      </p:sp>
      <p:pic>
        <p:nvPicPr>
          <p:cNvPr id="3074" name="Picture 2" descr="C:\Users\Raimonds\Desktop\1Filoz un Garīgie asp\9 bez draugiem vecum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574" y="1556792"/>
            <a:ext cx="4812595" cy="32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Raimonds\Desktop\1Filoz un Garīgie asp\5 Lietas\Soliņš jūras krastā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75" y="3501008"/>
            <a:ext cx="396929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308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Leisk sau būti laimingam</a:t>
            </a:r>
            <a:endParaRPr lang="lt-LT" sz="660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593" y="2348880"/>
            <a:ext cx="2643407" cy="4176464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lt-LT" sz="280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Laimė yra galimybė pasirinkti.</a:t>
            </a:r>
          </a:p>
          <a:p>
            <a:pPr marL="137160" indent="0">
              <a:buNone/>
            </a:pPr>
            <a:r>
              <a:rPr lang="lt-LT" sz="280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Kaip aš to anksčiau nesupratau.</a:t>
            </a:r>
          </a:p>
          <a:p>
            <a:pPr marL="137160" indent="0">
              <a:buNone/>
            </a:pPr>
            <a:r>
              <a:rPr lang="lt-LT" sz="280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Sugaišta tiek laiko</a:t>
            </a:r>
            <a:r>
              <a:rPr lang="en-GB" sz="280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!</a:t>
            </a:r>
            <a:endParaRPr lang="en-GB" sz="2800" dirty="0"/>
          </a:p>
        </p:txBody>
      </p:sp>
      <p:pic>
        <p:nvPicPr>
          <p:cNvPr id="4099" name="Picture 3" descr="C:\Users\Raimonds\Desktop\Downloads\5 atkal laimīg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6249073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1520" y="1600201"/>
            <a:ext cx="8496944" cy="748679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lt-LT" sz="280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Mes galime būti laimingi, pagrindinis dalykas yra netrukdyti sau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914629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Pasikeisti? Sutikti? Gailėtis?</a:t>
            </a:r>
            <a:endParaRPr lang="en-GB" sz="6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412777"/>
            <a:ext cx="8712968" cy="936103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lt-LT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Esame atsakingi ne tik už tai, ką darome, bet ir už tai, ko nedarome. Moljeras</a:t>
            </a:r>
            <a:endParaRPr lang="lt-LT" sz="2400" dirty="0"/>
          </a:p>
        </p:txBody>
      </p:sp>
      <p:pic>
        <p:nvPicPr>
          <p:cNvPr id="3074" name="Picture 2" descr="C:\Users\Raimonds\Desktop\1Filoz un Garīgie asp\Ko varu mainī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6861128" cy="443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014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Pasikeisti? Sutikti? Gailėtis?</a:t>
            </a:r>
            <a:endParaRPr lang="lv-LV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340768"/>
            <a:ext cx="8928992" cy="1512169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lt-LT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Ar gailėsite, kad praleidote per daug laiko žiūrėdami nesibaigiančius serialus, įvairias transliacijas ir TV laidas?</a:t>
            </a:r>
            <a:endParaRPr lang="en-GB" dirty="0"/>
          </a:p>
        </p:txBody>
      </p:sp>
      <p:pic>
        <p:nvPicPr>
          <p:cNvPr id="5" name="Picture 2" descr="C:\Users\Raimonds\Desktop\1Filoz un Garīgie asp\1 Pie T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7400824" cy="41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6404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822</Words>
  <Application>Microsoft Office PowerPoint</Application>
  <PresentationFormat>On-screen Show (4:3)</PresentationFormat>
  <Paragraphs>133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Roboto</vt:lpstr>
      <vt:lpstr>Times New Roman</vt:lpstr>
      <vt:lpstr>Wingdings</vt:lpstr>
      <vt:lpstr>Wingdings 2</vt:lpstr>
      <vt:lpstr>Wingdings 3</vt:lpstr>
      <vt:lpstr>Apex</vt:lpstr>
      <vt:lpstr>PaSIruoŠęs palikti . Filosofiniai ir dvasiniai aspektai</vt:lpstr>
      <vt:lpstr>Penkios gyvenimo išvados</vt:lpstr>
      <vt:lpstr>Būk ištikimas sau</vt:lpstr>
      <vt:lpstr>Dirbau per daug</vt:lpstr>
      <vt:lpstr>Man trūko drąsos atskleisti savo jausmus</vt:lpstr>
      <vt:lpstr>Palaikykite draugystės ryšius</vt:lpstr>
      <vt:lpstr>Leisk sau būti laimingam</vt:lpstr>
      <vt:lpstr>Pasikeisti? Sutikti? Gailėtis?</vt:lpstr>
      <vt:lpstr>Pasikeisti? Sutikti? Gailėtis?</vt:lpstr>
      <vt:lpstr>Pasikeisti? Sutikti? Gailėtis?</vt:lpstr>
      <vt:lpstr>Pasikeisti? Sutikti? Gailėtis?</vt:lpstr>
      <vt:lpstr>Pasikeisti? Sutikti? Gailėtis?</vt:lpstr>
      <vt:lpstr>Pasikeisti? Sutikti? Gailėtis?</vt:lpstr>
      <vt:lpstr>Pasikeisti? Sutikti? Gailėtis?</vt:lpstr>
      <vt:lpstr>Pasikeisti? Sutikti? Gailėtis?</vt:lpstr>
      <vt:lpstr>Pasikeisti? Sutikti? Gailėtis?</vt:lpstr>
      <vt:lpstr>Pasikeisti? Sutikti? Gailėtis?</vt:lpstr>
      <vt:lpstr>Pasikeisti? Sutikti? Gailėtis?</vt:lpstr>
      <vt:lpstr>Pasikeisti? Sutikti? Gailėtis?</vt:lpstr>
      <vt:lpstr>To change? To accept? To regret?</vt:lpstr>
      <vt:lpstr>Pasikeisti? Sutikti? Gailėtis?</vt:lpstr>
      <vt:lpstr>Pasikeisti? Sutikti? Gailėtis?</vt:lpstr>
      <vt:lpstr>Pasikeisti? Sutikti? Gailėtis?</vt:lpstr>
      <vt:lpstr>Pasikeisti? Sutikti? Gailėtis?</vt:lpstr>
      <vt:lpstr>Pasikeisti? Sutikti? Gailėtis?</vt:lpstr>
      <vt:lpstr>Pasikeisti? Sutikti? Gailėtis?</vt:lpstr>
      <vt:lpstr>Pasikeisti? Sutikti? Gailėtis?</vt:lpstr>
      <vt:lpstr>Daryk, nesigailėk nieko neveikęs!</vt:lpstr>
      <vt:lpstr>Nesijaudink dėl amžiaus. Tai yra privilegija, kurios daugelis neturi 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Gatavs aiziet,  lai dzīvotu</dc:title>
  <dc:creator>Raimonds</dc:creator>
  <cp:lastModifiedBy>37069882668</cp:lastModifiedBy>
  <cp:revision>165</cp:revision>
  <dcterms:created xsi:type="dcterms:W3CDTF">2021-04-07T11:25:12Z</dcterms:created>
  <dcterms:modified xsi:type="dcterms:W3CDTF">2021-08-01T15:10:45Z</dcterms:modified>
</cp:coreProperties>
</file>